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diagrams/colors8.xml" ContentType="application/vnd.openxmlformats-officedocument.drawingml.diagramColors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diagrams/quickStyle7.xml" ContentType="application/vnd.openxmlformats-officedocument.drawingml.diagramStyl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20" r:id="rId8"/>
    <p:sldMasterId id="2147483760" r:id="rId9"/>
    <p:sldMasterId id="2147483772" r:id="rId10"/>
    <p:sldMasterId id="2147483784" r:id="rId11"/>
    <p:sldMasterId id="2147483796" r:id="rId12"/>
    <p:sldMasterId id="2147483820" r:id="rId13"/>
    <p:sldMasterId id="2147483916" r:id="rId14"/>
    <p:sldMasterId id="2147484024" r:id="rId15"/>
    <p:sldMasterId id="2147484036" r:id="rId16"/>
    <p:sldMasterId id="2147484048" r:id="rId17"/>
    <p:sldMasterId id="2147484072" r:id="rId18"/>
    <p:sldMasterId id="2147484132" r:id="rId19"/>
  </p:sldMasterIdLst>
  <p:notesMasterIdLst>
    <p:notesMasterId r:id="rId49"/>
  </p:notesMasterIdLst>
  <p:handoutMasterIdLst>
    <p:handoutMasterId r:id="rId50"/>
  </p:handoutMasterIdLst>
  <p:sldIdLst>
    <p:sldId id="594" r:id="rId20"/>
    <p:sldId id="487" r:id="rId21"/>
    <p:sldId id="635" r:id="rId22"/>
    <p:sldId id="629" r:id="rId23"/>
    <p:sldId id="630" r:id="rId24"/>
    <p:sldId id="636" r:id="rId25"/>
    <p:sldId id="656" r:id="rId26"/>
    <p:sldId id="600" r:id="rId27"/>
    <p:sldId id="658" r:id="rId28"/>
    <p:sldId id="639" r:id="rId29"/>
    <p:sldId id="640" r:id="rId30"/>
    <p:sldId id="641" r:id="rId31"/>
    <p:sldId id="642" r:id="rId32"/>
    <p:sldId id="643" r:id="rId33"/>
    <p:sldId id="644" r:id="rId34"/>
    <p:sldId id="645" r:id="rId35"/>
    <p:sldId id="646" r:id="rId36"/>
    <p:sldId id="659" r:id="rId37"/>
    <p:sldId id="660" r:id="rId38"/>
    <p:sldId id="648" r:id="rId39"/>
    <p:sldId id="654" r:id="rId40"/>
    <p:sldId id="647" r:id="rId41"/>
    <p:sldId id="670" r:id="rId42"/>
    <p:sldId id="666" r:id="rId43"/>
    <p:sldId id="668" r:id="rId44"/>
    <p:sldId id="655" r:id="rId45"/>
    <p:sldId id="672" r:id="rId46"/>
    <p:sldId id="620" r:id="rId47"/>
    <p:sldId id="62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61E89"/>
    <a:srgbClr val="2A275E"/>
    <a:srgbClr val="7C1666"/>
    <a:srgbClr val="B6006D"/>
    <a:srgbClr val="C624A3"/>
    <a:srgbClr val="DA32B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6" autoAdjust="0"/>
    <p:restoredTop sz="94825" autoAdjust="0"/>
  </p:normalViewPr>
  <p:slideViewPr>
    <p:cSldViewPr>
      <p:cViewPr varScale="1">
        <p:scale>
          <a:sx n="47" d="100"/>
          <a:sy n="47" d="100"/>
        </p:scale>
        <p:origin x="-138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1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912"/>
    </p:cViewPr>
  </p:sorter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8" Type="http://schemas.openxmlformats.org/officeDocument/2006/relationships/slideMaster" Target="slideMasters/slideMaster5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87A941-147F-4879-857D-9BC6B522FAF5}" type="doc">
      <dgm:prSet loTypeId="urn:microsoft.com/office/officeart/2005/8/layout/venn3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82B643F-325B-40E0-BD51-0F3F0EFA4D16}">
      <dgm:prSet phldrT="[Text]" custT="1"/>
      <dgm:spPr/>
      <dgm:t>
        <a:bodyPr/>
        <a:lstStyle/>
        <a:p>
          <a:r>
            <a:rPr lang="ru-RU" sz="2000" dirty="0">
              <a:solidFill>
                <a:schemeClr val="tx2">
                  <a:lumMod val="50000"/>
                </a:schemeClr>
              </a:solidFill>
            </a:rPr>
            <a:t>Бедность</a:t>
          </a:r>
          <a:endParaRPr lang="en-US" sz="2000" dirty="0">
            <a:solidFill>
              <a:schemeClr val="tx2">
                <a:lumMod val="50000"/>
              </a:schemeClr>
            </a:solidFill>
          </a:endParaRPr>
        </a:p>
      </dgm:t>
    </dgm:pt>
    <dgm:pt modelId="{2065E86D-10CC-4E4B-A0DA-FA682F5CA351}" type="parTrans" cxnId="{70965685-4D11-4355-9C83-00A26B31A394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14F51BB4-42BC-4479-8DD8-B48015E66205}" type="sibTrans" cxnId="{70965685-4D11-4355-9C83-00A26B31A394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CD09F7CA-7DDA-45A8-99BC-A5C9F24AE572}">
      <dgm:prSet phldrT="[Text]" custT="1"/>
      <dgm:spPr/>
      <dgm:t>
        <a:bodyPr/>
        <a:lstStyle/>
        <a:p>
          <a:r>
            <a:rPr lang="ru-RU" sz="2000" dirty="0">
              <a:solidFill>
                <a:schemeClr val="tx2">
                  <a:lumMod val="50000"/>
                </a:schemeClr>
              </a:solidFill>
            </a:rPr>
            <a:t>Инвалид-ность</a:t>
          </a:r>
          <a:endParaRPr lang="en-US" sz="2000" dirty="0">
            <a:solidFill>
              <a:schemeClr val="tx2">
                <a:lumMod val="50000"/>
              </a:schemeClr>
            </a:solidFill>
          </a:endParaRPr>
        </a:p>
      </dgm:t>
    </dgm:pt>
    <dgm:pt modelId="{827009C6-F900-43DE-B6E4-1E3B229F39D8}" type="parTrans" cxnId="{87AE4B7E-A93B-48D9-8C47-92079D5F8466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9C615143-5BCC-439F-BF6C-42AE89137F8B}" type="sibTrans" cxnId="{87AE4B7E-A93B-48D9-8C47-92079D5F8466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ED4BBD32-DD03-4ACB-8ED5-9560CBD27442}">
      <dgm:prSet phldrT="[Text]" custT="1"/>
      <dgm:spPr/>
      <dgm:t>
        <a:bodyPr/>
        <a:lstStyle/>
        <a:p>
          <a:r>
            <a:rPr lang="ru-RU" sz="2000" dirty="0">
              <a:solidFill>
                <a:schemeClr val="tx2">
                  <a:lumMod val="50000"/>
                </a:schemeClr>
              </a:solidFill>
            </a:rPr>
            <a:t>Проблемы в обучении</a:t>
          </a:r>
          <a:endParaRPr lang="en-US" sz="2000" dirty="0">
            <a:solidFill>
              <a:schemeClr val="tx2">
                <a:lumMod val="50000"/>
              </a:schemeClr>
            </a:solidFill>
          </a:endParaRPr>
        </a:p>
      </dgm:t>
    </dgm:pt>
    <dgm:pt modelId="{33B69F5D-947C-4293-887E-99991646BBE5}" type="parTrans" cxnId="{8859D4AE-D25D-4338-A674-4C9382FA1861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383CB04C-BACB-430B-82FB-1ACAE9AFD149}" type="sibTrans" cxnId="{8859D4AE-D25D-4338-A674-4C9382FA1861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097EADDF-1056-4A77-9A74-959EBCFDB05B}">
      <dgm:prSet phldrT="[Text]" custT="1"/>
      <dgm:spPr/>
      <dgm:t>
        <a:bodyPr/>
        <a:lstStyle/>
        <a:p>
          <a:r>
            <a:rPr lang="ru-RU" sz="2000" dirty="0">
              <a:solidFill>
                <a:schemeClr val="tx2">
                  <a:lumMod val="50000"/>
                </a:schemeClr>
              </a:solidFill>
            </a:rPr>
            <a:t>Дискрими-нация</a:t>
          </a:r>
          <a:endParaRPr lang="en-US" sz="2000" dirty="0">
            <a:solidFill>
              <a:schemeClr val="tx2">
                <a:lumMod val="50000"/>
              </a:schemeClr>
            </a:solidFill>
          </a:endParaRPr>
        </a:p>
      </dgm:t>
    </dgm:pt>
    <dgm:pt modelId="{CA2AAFC1-7F09-4CFB-AF10-E56F6EB0CE9C}" type="parTrans" cxnId="{A86E5F56-B58D-4EE0-B4BC-7B220A86F1CB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E1CFAD66-7DB5-48CD-8AD1-EF0FA98B38D0}" type="sibTrans" cxnId="{A86E5F56-B58D-4EE0-B4BC-7B220A86F1CB}">
      <dgm:prSet/>
      <dgm:spPr/>
      <dgm:t>
        <a:bodyPr/>
        <a:lstStyle/>
        <a:p>
          <a:endParaRPr lang="en-US" sz="2000">
            <a:solidFill>
              <a:schemeClr val="tx2">
                <a:lumMod val="50000"/>
              </a:schemeClr>
            </a:solidFill>
          </a:endParaRPr>
        </a:p>
      </dgm:t>
    </dgm:pt>
    <dgm:pt modelId="{423B86E1-0D5F-4E44-B7DC-46E0DAE4FE38}">
      <dgm:prSet custT="1"/>
      <dgm:spPr/>
      <dgm:t>
        <a:bodyPr/>
        <a:lstStyle/>
        <a:p>
          <a:r>
            <a:rPr lang="ru-RU" sz="2000" noProof="0" dirty="0">
              <a:solidFill>
                <a:schemeClr val="tx2">
                  <a:lumMod val="50000"/>
                </a:schemeClr>
              </a:solidFill>
            </a:rPr>
            <a:t>Насилие,</a:t>
          </a:r>
          <a:endParaRPr lang="en-US" sz="2000" noProof="0" dirty="0">
            <a:solidFill>
              <a:schemeClr val="tx2">
                <a:lumMod val="50000"/>
              </a:schemeClr>
            </a:solidFill>
          </a:endParaRPr>
        </a:p>
        <a:p>
          <a:r>
            <a:rPr lang="ru-RU" sz="2000" noProof="0" dirty="0">
              <a:solidFill>
                <a:schemeClr val="tx2">
                  <a:lumMod val="50000"/>
                </a:schemeClr>
              </a:solidFill>
            </a:rPr>
            <a:t>Пренебре-жение</a:t>
          </a:r>
          <a:endParaRPr lang="en-GB" sz="2000" noProof="0" dirty="0">
            <a:solidFill>
              <a:schemeClr val="tx2">
                <a:lumMod val="50000"/>
              </a:schemeClr>
            </a:solidFill>
          </a:endParaRPr>
        </a:p>
      </dgm:t>
    </dgm:pt>
    <dgm:pt modelId="{C0F2B131-F06C-4630-B1C8-EAEFFD18AE6F}" type="parTrans" cxnId="{53A3D877-DB09-414E-8CD9-A359AF145DD3}">
      <dgm:prSet/>
      <dgm:spPr/>
      <dgm:t>
        <a:bodyPr/>
        <a:lstStyle/>
        <a:p>
          <a:endParaRPr lang="ro-RO" sz="2000">
            <a:solidFill>
              <a:schemeClr val="tx2">
                <a:lumMod val="50000"/>
              </a:schemeClr>
            </a:solidFill>
          </a:endParaRPr>
        </a:p>
      </dgm:t>
    </dgm:pt>
    <dgm:pt modelId="{72DA871D-6CBE-42FA-AEDF-41F71A27E2A2}" type="sibTrans" cxnId="{53A3D877-DB09-414E-8CD9-A359AF145DD3}">
      <dgm:prSet/>
      <dgm:spPr/>
      <dgm:t>
        <a:bodyPr/>
        <a:lstStyle/>
        <a:p>
          <a:endParaRPr lang="ro-RO" sz="2000">
            <a:solidFill>
              <a:schemeClr val="tx2">
                <a:lumMod val="50000"/>
              </a:schemeClr>
            </a:solidFill>
          </a:endParaRPr>
        </a:p>
      </dgm:t>
    </dgm:pt>
    <dgm:pt modelId="{3F64E695-A41A-45EA-B6E9-A5CAC2536373}" type="pres">
      <dgm:prSet presAssocID="{6D87A941-147F-4879-857D-9BC6B522FA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354D1B-71CD-438D-8E87-88C49617DF3D}" type="pres">
      <dgm:prSet presAssocID="{782B643F-325B-40E0-BD51-0F3F0EFA4D16}" presName="Name5" presStyleLbl="vennNode1" presStyleIdx="0" presStyleCnt="5" custLinFactNeighborX="-3093" custLinFactNeighborY="-1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983BD-5A1B-45A8-A908-91876B4969BC}" type="pres">
      <dgm:prSet presAssocID="{14F51BB4-42BC-4479-8DD8-B48015E66205}" presName="space" presStyleCnt="0"/>
      <dgm:spPr/>
    </dgm:pt>
    <dgm:pt modelId="{7174E2EA-6EE1-44C8-8180-1EB4A9A9B930}" type="pres">
      <dgm:prSet presAssocID="{CD09F7CA-7DDA-45A8-99BC-A5C9F24AE572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02A4E-497D-410E-95DB-3DCB6B753305}" type="pres">
      <dgm:prSet presAssocID="{9C615143-5BCC-439F-BF6C-42AE89137F8B}" presName="space" presStyleCnt="0"/>
      <dgm:spPr/>
    </dgm:pt>
    <dgm:pt modelId="{EF930469-3A58-4342-BB64-1DC25FCD59BB}" type="pres">
      <dgm:prSet presAssocID="{ED4BBD32-DD03-4ACB-8ED5-9560CBD27442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B712A-8D52-4E3C-896F-18060478CF8C}" type="pres">
      <dgm:prSet presAssocID="{383CB04C-BACB-430B-82FB-1ACAE9AFD149}" presName="space" presStyleCnt="0"/>
      <dgm:spPr/>
    </dgm:pt>
    <dgm:pt modelId="{585299AC-C110-44B7-985C-EC7B25C8FE97}" type="pres">
      <dgm:prSet presAssocID="{097EADDF-1056-4A77-9A74-959EBCFDB05B}" presName="Name5" presStyleLbl="vennNode1" presStyleIdx="3" presStyleCnt="5" custLinFactNeighborX="-5803" custLinFactNeighborY="22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ECAEF-9E78-47D8-B8F0-2B7A2BEAC335}" type="pres">
      <dgm:prSet presAssocID="{E1CFAD66-7DB5-48CD-8AD1-EF0FA98B38D0}" presName="space" presStyleCnt="0"/>
      <dgm:spPr/>
    </dgm:pt>
    <dgm:pt modelId="{BC32472A-F62C-4A23-A4D4-277B5E05FD39}" type="pres">
      <dgm:prSet presAssocID="{423B86E1-0D5F-4E44-B7DC-46E0DAE4FE38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65685-4D11-4355-9C83-00A26B31A394}" srcId="{6D87A941-147F-4879-857D-9BC6B522FAF5}" destId="{782B643F-325B-40E0-BD51-0F3F0EFA4D16}" srcOrd="0" destOrd="0" parTransId="{2065E86D-10CC-4E4B-A0DA-FA682F5CA351}" sibTransId="{14F51BB4-42BC-4479-8DD8-B48015E66205}"/>
    <dgm:cxn modelId="{6040515A-7D28-4968-ACDA-DB0F763E8E2A}" type="presOf" srcId="{6D87A941-147F-4879-857D-9BC6B522FAF5}" destId="{3F64E695-A41A-45EA-B6E9-A5CAC2536373}" srcOrd="0" destOrd="0" presId="urn:microsoft.com/office/officeart/2005/8/layout/venn3"/>
    <dgm:cxn modelId="{977C9391-B466-411C-B27E-9C3B77CF6954}" type="presOf" srcId="{423B86E1-0D5F-4E44-B7DC-46E0DAE4FE38}" destId="{BC32472A-F62C-4A23-A4D4-277B5E05FD39}" srcOrd="0" destOrd="0" presId="urn:microsoft.com/office/officeart/2005/8/layout/venn3"/>
    <dgm:cxn modelId="{34AC223A-948B-4C10-962F-59BB3E49FE11}" type="presOf" srcId="{CD09F7CA-7DDA-45A8-99BC-A5C9F24AE572}" destId="{7174E2EA-6EE1-44C8-8180-1EB4A9A9B930}" srcOrd="0" destOrd="0" presId="urn:microsoft.com/office/officeart/2005/8/layout/venn3"/>
    <dgm:cxn modelId="{A86E5F56-B58D-4EE0-B4BC-7B220A86F1CB}" srcId="{6D87A941-147F-4879-857D-9BC6B522FAF5}" destId="{097EADDF-1056-4A77-9A74-959EBCFDB05B}" srcOrd="3" destOrd="0" parTransId="{CA2AAFC1-7F09-4CFB-AF10-E56F6EB0CE9C}" sibTransId="{E1CFAD66-7DB5-48CD-8AD1-EF0FA98B38D0}"/>
    <dgm:cxn modelId="{B882BF53-D2B6-47ED-8543-1D1FB925181C}" type="presOf" srcId="{097EADDF-1056-4A77-9A74-959EBCFDB05B}" destId="{585299AC-C110-44B7-985C-EC7B25C8FE97}" srcOrd="0" destOrd="0" presId="urn:microsoft.com/office/officeart/2005/8/layout/venn3"/>
    <dgm:cxn modelId="{53A3D877-DB09-414E-8CD9-A359AF145DD3}" srcId="{6D87A941-147F-4879-857D-9BC6B522FAF5}" destId="{423B86E1-0D5F-4E44-B7DC-46E0DAE4FE38}" srcOrd="4" destOrd="0" parTransId="{C0F2B131-F06C-4630-B1C8-EAEFFD18AE6F}" sibTransId="{72DA871D-6CBE-42FA-AEDF-41F71A27E2A2}"/>
    <dgm:cxn modelId="{8859D4AE-D25D-4338-A674-4C9382FA1861}" srcId="{6D87A941-147F-4879-857D-9BC6B522FAF5}" destId="{ED4BBD32-DD03-4ACB-8ED5-9560CBD27442}" srcOrd="2" destOrd="0" parTransId="{33B69F5D-947C-4293-887E-99991646BBE5}" sibTransId="{383CB04C-BACB-430B-82FB-1ACAE9AFD149}"/>
    <dgm:cxn modelId="{20733369-F93D-4CB6-B6F4-A8C289F673BD}" type="presOf" srcId="{ED4BBD32-DD03-4ACB-8ED5-9560CBD27442}" destId="{EF930469-3A58-4342-BB64-1DC25FCD59BB}" srcOrd="0" destOrd="0" presId="urn:microsoft.com/office/officeart/2005/8/layout/venn3"/>
    <dgm:cxn modelId="{87AE4B7E-A93B-48D9-8C47-92079D5F8466}" srcId="{6D87A941-147F-4879-857D-9BC6B522FAF5}" destId="{CD09F7CA-7DDA-45A8-99BC-A5C9F24AE572}" srcOrd="1" destOrd="0" parTransId="{827009C6-F900-43DE-B6E4-1E3B229F39D8}" sibTransId="{9C615143-5BCC-439F-BF6C-42AE89137F8B}"/>
    <dgm:cxn modelId="{65E8B52D-B594-4450-AB3B-8AA91730A042}" type="presOf" srcId="{782B643F-325B-40E0-BD51-0F3F0EFA4D16}" destId="{46354D1B-71CD-438D-8E87-88C49617DF3D}" srcOrd="0" destOrd="0" presId="urn:microsoft.com/office/officeart/2005/8/layout/venn3"/>
    <dgm:cxn modelId="{4D8CA0BC-3407-492C-82FF-60F0F003D14B}" type="presParOf" srcId="{3F64E695-A41A-45EA-B6E9-A5CAC2536373}" destId="{46354D1B-71CD-438D-8E87-88C49617DF3D}" srcOrd="0" destOrd="0" presId="urn:microsoft.com/office/officeart/2005/8/layout/venn3"/>
    <dgm:cxn modelId="{2F1743BF-F040-4034-BA65-ED2A7708B791}" type="presParOf" srcId="{3F64E695-A41A-45EA-B6E9-A5CAC2536373}" destId="{CE9983BD-5A1B-45A8-A908-91876B4969BC}" srcOrd="1" destOrd="0" presId="urn:microsoft.com/office/officeart/2005/8/layout/venn3"/>
    <dgm:cxn modelId="{B9CEBCE0-C40B-452C-8E82-EEF0F1C51A41}" type="presParOf" srcId="{3F64E695-A41A-45EA-B6E9-A5CAC2536373}" destId="{7174E2EA-6EE1-44C8-8180-1EB4A9A9B930}" srcOrd="2" destOrd="0" presId="urn:microsoft.com/office/officeart/2005/8/layout/venn3"/>
    <dgm:cxn modelId="{93341719-801C-4CBB-8708-BB75BEA261A7}" type="presParOf" srcId="{3F64E695-A41A-45EA-B6E9-A5CAC2536373}" destId="{39902A4E-497D-410E-95DB-3DCB6B753305}" srcOrd="3" destOrd="0" presId="urn:microsoft.com/office/officeart/2005/8/layout/venn3"/>
    <dgm:cxn modelId="{AE86CF1D-45C5-423C-BB59-406AC4C50017}" type="presParOf" srcId="{3F64E695-A41A-45EA-B6E9-A5CAC2536373}" destId="{EF930469-3A58-4342-BB64-1DC25FCD59BB}" srcOrd="4" destOrd="0" presId="urn:microsoft.com/office/officeart/2005/8/layout/venn3"/>
    <dgm:cxn modelId="{99AF12D4-BB25-44BB-993D-27D8E75F5809}" type="presParOf" srcId="{3F64E695-A41A-45EA-B6E9-A5CAC2536373}" destId="{D73B712A-8D52-4E3C-896F-18060478CF8C}" srcOrd="5" destOrd="0" presId="urn:microsoft.com/office/officeart/2005/8/layout/venn3"/>
    <dgm:cxn modelId="{EC93DD02-0F7D-443E-9019-30DB17C8C69B}" type="presParOf" srcId="{3F64E695-A41A-45EA-B6E9-A5CAC2536373}" destId="{585299AC-C110-44B7-985C-EC7B25C8FE97}" srcOrd="6" destOrd="0" presId="urn:microsoft.com/office/officeart/2005/8/layout/venn3"/>
    <dgm:cxn modelId="{72B9CDC5-F117-4A21-89D6-42201853E6E8}" type="presParOf" srcId="{3F64E695-A41A-45EA-B6E9-A5CAC2536373}" destId="{B28ECAEF-9E78-47D8-B8F0-2B7A2BEAC335}" srcOrd="7" destOrd="0" presId="urn:microsoft.com/office/officeart/2005/8/layout/venn3"/>
    <dgm:cxn modelId="{692DE20E-9172-4A84-A4A9-A5D23F9B92B6}" type="presParOf" srcId="{3F64E695-A41A-45EA-B6E9-A5CAC2536373}" destId="{BC32472A-F62C-4A23-A4D4-277B5E05FD3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A2C4B-3126-48C4-A9E1-4F867164BBB3}" type="doc">
      <dgm:prSet loTypeId="urn:microsoft.com/office/officeart/2005/8/layout/pyramid2" loCatId="pyramid" qsTypeId="urn:microsoft.com/office/officeart/2005/8/quickstyle/simple1" qsCatId="simple" csTypeId="urn:microsoft.com/office/officeart/2005/8/colors/accent4_2" csCatId="accent4" phldr="1"/>
      <dgm:spPr/>
    </dgm:pt>
    <dgm:pt modelId="{DFF012E5-68F1-4091-B343-D3F1A672422F}">
      <dgm:prSet phldrT="[Text]" custT="1"/>
      <dgm:spPr/>
      <dgm:t>
        <a:bodyPr/>
        <a:lstStyle/>
        <a:p>
          <a:r>
            <a:rPr lang="ru-RU" sz="2200" b="1" dirty="0">
              <a:solidFill>
                <a:schemeClr val="tx2">
                  <a:lumMod val="50000"/>
                </a:schemeClr>
              </a:solidFill>
            </a:rPr>
            <a:t>Ребенок </a:t>
          </a:r>
          <a:r>
            <a:rPr lang="ru-RU" sz="2200" b="0" dirty="0">
              <a:solidFill>
                <a:schemeClr val="tx2">
                  <a:lumMod val="50000"/>
                </a:schemeClr>
              </a:solidFill>
            </a:rPr>
            <a:t>находится в центре всего того что мы делаем, каждого решения, которое  мы принимаем</a:t>
          </a:r>
          <a:endParaRPr lang="en-US" sz="2200" dirty="0">
            <a:solidFill>
              <a:schemeClr val="tx2">
                <a:lumMod val="50000"/>
              </a:schemeClr>
            </a:solidFill>
          </a:endParaRPr>
        </a:p>
      </dgm:t>
    </dgm:pt>
    <dgm:pt modelId="{6B7F8C9E-DFCC-4225-A693-0117D2AD93B8}" type="parTrans" cxnId="{1B23DBF6-6AB8-4744-B148-E2FC695D4333}">
      <dgm:prSet/>
      <dgm:spPr/>
      <dgm:t>
        <a:bodyPr/>
        <a:lstStyle/>
        <a:p>
          <a:endParaRPr lang="en-US" sz="2200">
            <a:solidFill>
              <a:schemeClr val="tx2">
                <a:lumMod val="50000"/>
              </a:schemeClr>
            </a:solidFill>
          </a:endParaRPr>
        </a:p>
      </dgm:t>
    </dgm:pt>
    <dgm:pt modelId="{0E14DAE3-F5BD-4591-B50D-E2506AFD8FCA}" type="sibTrans" cxnId="{1B23DBF6-6AB8-4744-B148-E2FC695D4333}">
      <dgm:prSet/>
      <dgm:spPr/>
      <dgm:t>
        <a:bodyPr/>
        <a:lstStyle/>
        <a:p>
          <a:endParaRPr lang="en-US" sz="2200">
            <a:solidFill>
              <a:schemeClr val="tx2">
                <a:lumMod val="50000"/>
              </a:schemeClr>
            </a:solidFill>
          </a:endParaRPr>
        </a:p>
      </dgm:t>
    </dgm:pt>
    <dgm:pt modelId="{B3B1F2FD-026A-4DA2-9ED3-99E9E7F3CC4F}">
      <dgm:prSet phldrT="[Text]" custT="1"/>
      <dgm:spPr/>
      <dgm:t>
        <a:bodyPr/>
        <a:lstStyle/>
        <a:p>
          <a:r>
            <a:rPr lang="ru-RU" sz="2200" b="1" dirty="0">
              <a:solidFill>
                <a:schemeClr val="tx2">
                  <a:lumMod val="50000"/>
                </a:schemeClr>
              </a:solidFill>
            </a:rPr>
            <a:t>Семья </a:t>
          </a:r>
          <a:r>
            <a:rPr lang="ru-RU" sz="2200" b="0" dirty="0">
              <a:solidFill>
                <a:schemeClr val="tx2">
                  <a:lumMod val="50000"/>
                </a:schemeClr>
              </a:solidFill>
            </a:rPr>
            <a:t>является естественной средой для обеспечения полноценного обеспеченного детства</a:t>
          </a:r>
          <a:endParaRPr lang="en-US" sz="2200" dirty="0">
            <a:solidFill>
              <a:schemeClr val="tx2">
                <a:lumMod val="50000"/>
              </a:schemeClr>
            </a:solidFill>
          </a:endParaRPr>
        </a:p>
      </dgm:t>
    </dgm:pt>
    <dgm:pt modelId="{ECCC1148-316A-4404-94DF-50F9AC4C9886}" type="parTrans" cxnId="{3C5E2065-AB45-4F56-9392-6663624CA967}">
      <dgm:prSet/>
      <dgm:spPr/>
      <dgm:t>
        <a:bodyPr/>
        <a:lstStyle/>
        <a:p>
          <a:endParaRPr lang="en-US" sz="2200">
            <a:solidFill>
              <a:schemeClr val="tx2">
                <a:lumMod val="50000"/>
              </a:schemeClr>
            </a:solidFill>
          </a:endParaRPr>
        </a:p>
      </dgm:t>
    </dgm:pt>
    <dgm:pt modelId="{62F146E4-E8BE-4D88-AD77-C04F7A08C157}" type="sibTrans" cxnId="{3C5E2065-AB45-4F56-9392-6663624CA967}">
      <dgm:prSet/>
      <dgm:spPr/>
      <dgm:t>
        <a:bodyPr/>
        <a:lstStyle/>
        <a:p>
          <a:endParaRPr lang="en-US" sz="2200">
            <a:solidFill>
              <a:schemeClr val="tx2">
                <a:lumMod val="50000"/>
              </a:schemeClr>
            </a:solidFill>
          </a:endParaRPr>
        </a:p>
      </dgm:t>
    </dgm:pt>
    <dgm:pt modelId="{FA2BB09D-33F3-4A2F-909D-F7AD17953F74}">
      <dgm:prSet phldrT="[Text]" custT="1"/>
      <dgm:spPr/>
      <dgm:t>
        <a:bodyPr/>
        <a:lstStyle/>
        <a:p>
          <a:r>
            <a:rPr lang="ru-RU" sz="2200" b="1" dirty="0">
              <a:solidFill>
                <a:schemeClr val="tx2">
                  <a:lumMod val="50000"/>
                </a:schemeClr>
              </a:solidFill>
            </a:rPr>
            <a:t>Сообщество </a:t>
          </a:r>
          <a:r>
            <a:rPr lang="ru-RU" sz="2200" b="0" dirty="0">
              <a:solidFill>
                <a:schemeClr val="tx2">
                  <a:lumMod val="50000"/>
                </a:schemeClr>
              </a:solidFill>
            </a:rPr>
            <a:t>является социальной платформой для развития навыков, необходимых во взрослой жизни</a:t>
          </a:r>
          <a:endParaRPr lang="en-US" sz="2200" dirty="0">
            <a:solidFill>
              <a:schemeClr val="tx2">
                <a:lumMod val="50000"/>
              </a:schemeClr>
            </a:solidFill>
          </a:endParaRPr>
        </a:p>
      </dgm:t>
    </dgm:pt>
    <dgm:pt modelId="{44CD5AAD-1E81-456D-A40D-D7239B479D0A}" type="parTrans" cxnId="{10DCB789-9DBE-448D-8C3A-210BD2A494F4}">
      <dgm:prSet/>
      <dgm:spPr/>
      <dgm:t>
        <a:bodyPr/>
        <a:lstStyle/>
        <a:p>
          <a:endParaRPr lang="en-US" sz="2200">
            <a:solidFill>
              <a:schemeClr val="tx2">
                <a:lumMod val="50000"/>
              </a:schemeClr>
            </a:solidFill>
          </a:endParaRPr>
        </a:p>
      </dgm:t>
    </dgm:pt>
    <dgm:pt modelId="{EE5AE56D-72CF-4C82-9454-AC23FDAD935E}" type="sibTrans" cxnId="{10DCB789-9DBE-448D-8C3A-210BD2A494F4}">
      <dgm:prSet/>
      <dgm:spPr/>
      <dgm:t>
        <a:bodyPr/>
        <a:lstStyle/>
        <a:p>
          <a:endParaRPr lang="en-US" sz="2200">
            <a:solidFill>
              <a:schemeClr val="tx2">
                <a:lumMod val="50000"/>
              </a:schemeClr>
            </a:solidFill>
          </a:endParaRPr>
        </a:p>
      </dgm:t>
    </dgm:pt>
    <dgm:pt modelId="{02BB0368-0E56-4BFC-8D8A-4579A540FE17}" type="pres">
      <dgm:prSet presAssocID="{12BA2C4B-3126-48C4-A9E1-4F867164BBB3}" presName="compositeShape" presStyleCnt="0">
        <dgm:presLayoutVars>
          <dgm:dir/>
          <dgm:resizeHandles/>
        </dgm:presLayoutVars>
      </dgm:prSet>
      <dgm:spPr/>
    </dgm:pt>
    <dgm:pt modelId="{72A8BABD-83CA-4CA0-B62F-D62329F04B1A}" type="pres">
      <dgm:prSet presAssocID="{12BA2C4B-3126-48C4-A9E1-4F867164BBB3}" presName="pyramid" presStyleLbl="node1" presStyleIdx="0" presStyleCnt="1"/>
      <dgm:spPr/>
    </dgm:pt>
    <dgm:pt modelId="{667A9603-E191-48EC-90C5-DE5AB0524C81}" type="pres">
      <dgm:prSet presAssocID="{12BA2C4B-3126-48C4-A9E1-4F867164BBB3}" presName="theList" presStyleCnt="0"/>
      <dgm:spPr/>
    </dgm:pt>
    <dgm:pt modelId="{D5F7E0B1-A7E6-48B5-85DE-E3D32C88F1C8}" type="pres">
      <dgm:prSet presAssocID="{DFF012E5-68F1-4091-B343-D3F1A672422F}" presName="aNode" presStyleLbl="fgAcc1" presStyleIdx="0" presStyleCnt="3" custScaleX="174990" custLinFactNeighborX="30546" custLinFactNeighborY="-49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77FBD-5F5E-4AA0-B760-74B0BC0364D3}" type="pres">
      <dgm:prSet presAssocID="{DFF012E5-68F1-4091-B343-D3F1A672422F}" presName="aSpace" presStyleCnt="0"/>
      <dgm:spPr/>
    </dgm:pt>
    <dgm:pt modelId="{72175510-92BA-4FE1-93D4-63C4879F7532}" type="pres">
      <dgm:prSet presAssocID="{B3B1F2FD-026A-4DA2-9ED3-99E9E7F3CC4F}" presName="aNode" presStyleLbl="fgAcc1" presStyleIdx="1" presStyleCnt="3" custScaleX="174990" custLinFactNeighborX="28893" custLinFactNeighborY="18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2BB16-9A6F-4385-8B11-3088F451AE89}" type="pres">
      <dgm:prSet presAssocID="{B3B1F2FD-026A-4DA2-9ED3-99E9E7F3CC4F}" presName="aSpace" presStyleCnt="0"/>
      <dgm:spPr/>
    </dgm:pt>
    <dgm:pt modelId="{1A95CC11-9B04-4540-9606-192ECEFB6669}" type="pres">
      <dgm:prSet presAssocID="{FA2BB09D-33F3-4A2F-909D-F7AD17953F74}" presName="aNode" presStyleLbl="fgAcc1" presStyleIdx="2" presStyleCnt="3" custScaleX="174990" custLinFactNeighborX="28618" custLinFactNeighborY="32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72091-D25E-42B5-84B2-3A53C0BF2909}" type="pres">
      <dgm:prSet presAssocID="{FA2BB09D-33F3-4A2F-909D-F7AD17953F74}" presName="aSpace" presStyleCnt="0"/>
      <dgm:spPr/>
    </dgm:pt>
  </dgm:ptLst>
  <dgm:cxnLst>
    <dgm:cxn modelId="{DA051BCE-8083-42EE-BBEF-FF1BE5EC30AF}" type="presOf" srcId="{B3B1F2FD-026A-4DA2-9ED3-99E9E7F3CC4F}" destId="{72175510-92BA-4FE1-93D4-63C4879F7532}" srcOrd="0" destOrd="0" presId="urn:microsoft.com/office/officeart/2005/8/layout/pyramid2"/>
    <dgm:cxn modelId="{92FBC519-A8C9-4296-B450-63251E0ADDCA}" type="presOf" srcId="{FA2BB09D-33F3-4A2F-909D-F7AD17953F74}" destId="{1A95CC11-9B04-4540-9606-192ECEFB6669}" srcOrd="0" destOrd="0" presId="urn:microsoft.com/office/officeart/2005/8/layout/pyramid2"/>
    <dgm:cxn modelId="{C353D8BA-0395-4A88-A208-33F98C61730B}" type="presOf" srcId="{12BA2C4B-3126-48C4-A9E1-4F867164BBB3}" destId="{02BB0368-0E56-4BFC-8D8A-4579A540FE17}" srcOrd="0" destOrd="0" presId="urn:microsoft.com/office/officeart/2005/8/layout/pyramid2"/>
    <dgm:cxn modelId="{1B23DBF6-6AB8-4744-B148-E2FC695D4333}" srcId="{12BA2C4B-3126-48C4-A9E1-4F867164BBB3}" destId="{DFF012E5-68F1-4091-B343-D3F1A672422F}" srcOrd="0" destOrd="0" parTransId="{6B7F8C9E-DFCC-4225-A693-0117D2AD93B8}" sibTransId="{0E14DAE3-F5BD-4591-B50D-E2506AFD8FCA}"/>
    <dgm:cxn modelId="{10DCB789-9DBE-448D-8C3A-210BD2A494F4}" srcId="{12BA2C4B-3126-48C4-A9E1-4F867164BBB3}" destId="{FA2BB09D-33F3-4A2F-909D-F7AD17953F74}" srcOrd="2" destOrd="0" parTransId="{44CD5AAD-1E81-456D-A40D-D7239B479D0A}" sibTransId="{EE5AE56D-72CF-4C82-9454-AC23FDAD935E}"/>
    <dgm:cxn modelId="{3C5E2065-AB45-4F56-9392-6663624CA967}" srcId="{12BA2C4B-3126-48C4-A9E1-4F867164BBB3}" destId="{B3B1F2FD-026A-4DA2-9ED3-99E9E7F3CC4F}" srcOrd="1" destOrd="0" parTransId="{ECCC1148-316A-4404-94DF-50F9AC4C9886}" sibTransId="{62F146E4-E8BE-4D88-AD77-C04F7A08C157}"/>
    <dgm:cxn modelId="{D6C1D565-E18A-4461-9AB8-217B3A3ED98A}" type="presOf" srcId="{DFF012E5-68F1-4091-B343-D3F1A672422F}" destId="{D5F7E0B1-A7E6-48B5-85DE-E3D32C88F1C8}" srcOrd="0" destOrd="0" presId="urn:microsoft.com/office/officeart/2005/8/layout/pyramid2"/>
    <dgm:cxn modelId="{ADDE0968-6839-4409-AC73-CEF7A6843EED}" type="presParOf" srcId="{02BB0368-0E56-4BFC-8D8A-4579A540FE17}" destId="{72A8BABD-83CA-4CA0-B62F-D62329F04B1A}" srcOrd="0" destOrd="0" presId="urn:microsoft.com/office/officeart/2005/8/layout/pyramid2"/>
    <dgm:cxn modelId="{E63F88E9-A063-4325-82D5-0CABD4EDFDE9}" type="presParOf" srcId="{02BB0368-0E56-4BFC-8D8A-4579A540FE17}" destId="{667A9603-E191-48EC-90C5-DE5AB0524C81}" srcOrd="1" destOrd="0" presId="urn:microsoft.com/office/officeart/2005/8/layout/pyramid2"/>
    <dgm:cxn modelId="{5F11F90C-692A-4190-ADD2-140CB0647E9E}" type="presParOf" srcId="{667A9603-E191-48EC-90C5-DE5AB0524C81}" destId="{D5F7E0B1-A7E6-48B5-85DE-E3D32C88F1C8}" srcOrd="0" destOrd="0" presId="urn:microsoft.com/office/officeart/2005/8/layout/pyramid2"/>
    <dgm:cxn modelId="{3F92503D-B32F-4704-92F7-76EE2265511D}" type="presParOf" srcId="{667A9603-E191-48EC-90C5-DE5AB0524C81}" destId="{D4977FBD-5F5E-4AA0-B760-74B0BC0364D3}" srcOrd="1" destOrd="0" presId="urn:microsoft.com/office/officeart/2005/8/layout/pyramid2"/>
    <dgm:cxn modelId="{B383761B-60CD-42EA-9DAE-DBDE5D232918}" type="presParOf" srcId="{667A9603-E191-48EC-90C5-DE5AB0524C81}" destId="{72175510-92BA-4FE1-93D4-63C4879F7532}" srcOrd="2" destOrd="0" presId="urn:microsoft.com/office/officeart/2005/8/layout/pyramid2"/>
    <dgm:cxn modelId="{8757252E-1689-434A-B8FF-CAEF2729C59D}" type="presParOf" srcId="{667A9603-E191-48EC-90C5-DE5AB0524C81}" destId="{6F22BB16-9A6F-4385-8B11-3088F451AE89}" srcOrd="3" destOrd="0" presId="urn:microsoft.com/office/officeart/2005/8/layout/pyramid2"/>
    <dgm:cxn modelId="{090889AB-AA78-4045-91C1-7F71EE1E7C2E}" type="presParOf" srcId="{667A9603-E191-48EC-90C5-DE5AB0524C81}" destId="{1A95CC11-9B04-4540-9606-192ECEFB6669}" srcOrd="4" destOrd="0" presId="urn:microsoft.com/office/officeart/2005/8/layout/pyramid2"/>
    <dgm:cxn modelId="{AF1F54F7-BB9E-4BB2-910A-600D7B005EF7}" type="presParOf" srcId="{667A9603-E191-48EC-90C5-DE5AB0524C81}" destId="{70172091-D25E-42B5-84B2-3A53C0BF290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C2546F-FC74-4089-8C38-2C88755AA911}" type="doc">
      <dgm:prSet loTypeId="urn:microsoft.com/office/officeart/2008/layout/VerticalCurvedList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83552428-5F5A-49FB-B471-AF573E687B20}">
      <dgm:prSet phldrT="[Text]" custT="1"/>
      <dgm:spPr/>
      <dgm:t>
        <a:bodyPr/>
        <a:lstStyle/>
        <a:p>
          <a:r>
            <a:rPr lang="ru-RU" sz="2800" b="0" dirty="0">
              <a:solidFill>
                <a:schemeClr val="tx2">
                  <a:lumMod val="50000"/>
                </a:schemeClr>
              </a:solidFill>
            </a:rPr>
            <a:t>Международные организации, доноры</a:t>
          </a:r>
          <a:endParaRPr lang="en-GB" sz="2800" b="0" dirty="0">
            <a:solidFill>
              <a:schemeClr val="tx2">
                <a:lumMod val="50000"/>
              </a:schemeClr>
            </a:solidFill>
          </a:endParaRPr>
        </a:p>
      </dgm:t>
    </dgm:pt>
    <dgm:pt modelId="{A0214642-6559-4433-9C25-2C0ED3E25818}" type="parTrans" cxnId="{7307EA6E-4C2C-43F7-A3C1-3BA7662F2A3B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DDDE0147-CE55-42E3-B1A6-1F32BDE7FF64}" type="sibTrans" cxnId="{7307EA6E-4C2C-43F7-A3C1-3BA7662F2A3B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EB0A3015-A289-4FBA-8108-E32E60792222}">
      <dgm:prSet phldrT="[Text]" custT="1"/>
      <dgm:spPr/>
      <dgm:t>
        <a:bodyPr/>
        <a:lstStyle/>
        <a:p>
          <a:r>
            <a:rPr lang="ru-RU" sz="2800" dirty="0">
              <a:solidFill>
                <a:schemeClr val="tx2">
                  <a:lumMod val="50000"/>
                </a:schemeClr>
              </a:solidFill>
            </a:rPr>
            <a:t>Семьи</a:t>
          </a:r>
          <a:endParaRPr lang="en-GB" sz="2800" dirty="0">
            <a:solidFill>
              <a:schemeClr val="tx2">
                <a:lumMod val="50000"/>
              </a:schemeClr>
            </a:solidFill>
          </a:endParaRPr>
        </a:p>
      </dgm:t>
    </dgm:pt>
    <dgm:pt modelId="{C79E447D-F9D0-401C-A329-D2B27C6C68B7}" type="parTrans" cxnId="{12B6A7E9-3C0D-4BA6-9ED3-BB5AD6365406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8B108D42-914C-4734-8E26-6A3D1B84F398}" type="sibTrans" cxnId="{12B6A7E9-3C0D-4BA6-9ED3-BB5AD6365406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413EA539-9AC6-4687-A69D-6671FD30F6CD}">
      <dgm:prSet phldrT="[Text]" custT="1"/>
      <dgm:spPr/>
      <dgm:t>
        <a:bodyPr/>
        <a:lstStyle/>
        <a:p>
          <a:r>
            <a:rPr lang="ru-RU" sz="2800" dirty="0">
              <a:solidFill>
                <a:schemeClr val="tx2">
                  <a:lumMod val="50000"/>
                </a:schemeClr>
              </a:solidFill>
            </a:rPr>
            <a:t>Ребёнка</a:t>
          </a:r>
          <a:endParaRPr lang="en-GB" sz="2800" dirty="0">
            <a:solidFill>
              <a:schemeClr val="tx2">
                <a:lumMod val="50000"/>
              </a:schemeClr>
            </a:solidFill>
          </a:endParaRPr>
        </a:p>
      </dgm:t>
    </dgm:pt>
    <dgm:pt modelId="{859E9949-28B0-4D05-9211-7715A255A293}" type="parTrans" cxnId="{9ED6EBEB-8E18-43A7-8EDE-668D79CDDBCE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D43692F6-78FC-4295-896A-CED6BA2E0787}" type="sibTrans" cxnId="{9ED6EBEB-8E18-43A7-8EDE-668D79CDDBCE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1C157782-CDA1-4854-918A-4F9F31E8D885}">
      <dgm:prSet custT="1"/>
      <dgm:spPr/>
      <dgm:t>
        <a:bodyPr/>
        <a:lstStyle/>
        <a:p>
          <a:r>
            <a:rPr lang="ru-RU" sz="2800" dirty="0">
              <a:solidFill>
                <a:schemeClr val="tx2">
                  <a:lumMod val="50000"/>
                </a:schemeClr>
              </a:solidFill>
            </a:rPr>
            <a:t>Учреждения и услуги</a:t>
          </a:r>
          <a:endParaRPr lang="en-GB" sz="2800" dirty="0">
            <a:solidFill>
              <a:schemeClr val="tx2">
                <a:lumMod val="50000"/>
              </a:schemeClr>
            </a:solidFill>
          </a:endParaRPr>
        </a:p>
      </dgm:t>
    </dgm:pt>
    <dgm:pt modelId="{3931A235-E8AD-498B-AC31-9B589E13E3A2}" type="parTrans" cxnId="{DD74FEBD-D411-49B3-AE0A-6876C2E2A6BF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13D9333D-272D-4456-B1C8-E021324DE97E}" type="sibTrans" cxnId="{DD74FEBD-D411-49B3-AE0A-6876C2E2A6BF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D55862D5-95DF-4E25-BE7C-4F11DA612BA3}">
      <dgm:prSet custT="1"/>
      <dgm:spPr/>
      <dgm:t>
        <a:bodyPr/>
        <a:lstStyle/>
        <a:p>
          <a:r>
            <a:rPr lang="ru-RU" sz="2800" dirty="0">
              <a:solidFill>
                <a:schemeClr val="tx2">
                  <a:lumMod val="50000"/>
                </a:schemeClr>
              </a:solidFill>
            </a:rPr>
            <a:t>Сообщества</a:t>
          </a:r>
          <a:endParaRPr lang="en-GB" sz="2800" dirty="0">
            <a:solidFill>
              <a:schemeClr val="tx2">
                <a:lumMod val="50000"/>
              </a:schemeClr>
            </a:solidFill>
          </a:endParaRPr>
        </a:p>
      </dgm:t>
    </dgm:pt>
    <dgm:pt modelId="{8F7D7361-E907-44B1-BA41-AF9011D7756A}" type="parTrans" cxnId="{ADAC92D5-C999-4688-A23D-D836148B4F63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9DF5695D-B409-4F0E-8275-1677B13310C5}" type="sibTrans" cxnId="{ADAC92D5-C999-4688-A23D-D836148B4F63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3BA6A881-81CD-46B9-8ACE-9080B3AB7BB5}">
      <dgm:prSet custT="1"/>
      <dgm:spPr/>
      <dgm:t>
        <a:bodyPr/>
        <a:lstStyle/>
        <a:p>
          <a:r>
            <a:rPr lang="ru-RU" sz="2800" dirty="0">
              <a:solidFill>
                <a:schemeClr val="tx2">
                  <a:lumMod val="50000"/>
                </a:schemeClr>
              </a:solidFill>
            </a:rPr>
            <a:t>Местные государственные органы</a:t>
          </a:r>
          <a:endParaRPr lang="en-GB" sz="2800" dirty="0">
            <a:solidFill>
              <a:schemeClr val="tx2">
                <a:lumMod val="50000"/>
              </a:schemeClr>
            </a:solidFill>
          </a:endParaRPr>
        </a:p>
      </dgm:t>
    </dgm:pt>
    <dgm:pt modelId="{715337A7-0A08-41FE-8062-01944A87FE8D}" type="parTrans" cxnId="{7FEE785A-4834-4AC2-ABF8-18642C994151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66DAF95D-41CA-44A7-B4F5-DFC600270F24}" type="sibTrans" cxnId="{7FEE785A-4834-4AC2-ABF8-18642C994151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0CA324C4-18D5-434A-B3DA-021A9F0B4653}">
      <dgm:prSet custT="1"/>
      <dgm:spPr/>
      <dgm:t>
        <a:bodyPr/>
        <a:lstStyle/>
        <a:p>
          <a:r>
            <a:rPr lang="ru-RU" sz="2800" dirty="0">
              <a:solidFill>
                <a:schemeClr val="tx2">
                  <a:lumMod val="50000"/>
                </a:schemeClr>
              </a:solidFill>
            </a:rPr>
            <a:t>Правительства</a:t>
          </a:r>
          <a:endParaRPr lang="en-GB" sz="2800" dirty="0">
            <a:solidFill>
              <a:schemeClr val="tx2">
                <a:lumMod val="50000"/>
              </a:schemeClr>
            </a:solidFill>
          </a:endParaRPr>
        </a:p>
      </dgm:t>
    </dgm:pt>
    <dgm:pt modelId="{3DF73B50-C2B0-45F5-B19D-E4A261D665A8}" type="parTrans" cxnId="{2A6EE883-0A95-49BB-A149-2822FB021D29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95122B11-7F17-44E2-A75D-373BB77123E1}" type="sibTrans" cxnId="{2A6EE883-0A95-49BB-A149-2822FB021D29}">
      <dgm:prSet/>
      <dgm:spPr/>
      <dgm:t>
        <a:bodyPr/>
        <a:lstStyle/>
        <a:p>
          <a:endParaRPr lang="en-GB" sz="2800">
            <a:solidFill>
              <a:schemeClr val="tx2">
                <a:lumMod val="50000"/>
              </a:schemeClr>
            </a:solidFill>
          </a:endParaRPr>
        </a:p>
      </dgm:t>
    </dgm:pt>
    <dgm:pt modelId="{F353DE73-2D37-419E-87A9-E99BBFD6AB13}" type="pres">
      <dgm:prSet presAssocID="{D5C2546F-FC74-4089-8C38-2C88755AA9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A71CA6F-9BB1-4EC0-8AC2-CDFC908C49E4}" type="pres">
      <dgm:prSet presAssocID="{D5C2546F-FC74-4089-8C38-2C88755AA911}" presName="Name1" presStyleCnt="0"/>
      <dgm:spPr/>
    </dgm:pt>
    <dgm:pt modelId="{31F33875-F4DE-4840-8788-18A9ACACF1B3}" type="pres">
      <dgm:prSet presAssocID="{D5C2546F-FC74-4089-8C38-2C88755AA911}" presName="cycle" presStyleCnt="0"/>
      <dgm:spPr/>
    </dgm:pt>
    <dgm:pt modelId="{273749E6-4F2F-486D-8C85-93E733762AEC}" type="pres">
      <dgm:prSet presAssocID="{D5C2546F-FC74-4089-8C38-2C88755AA911}" presName="srcNode" presStyleLbl="node1" presStyleIdx="0" presStyleCnt="7"/>
      <dgm:spPr/>
    </dgm:pt>
    <dgm:pt modelId="{59E20D47-41A9-4C4F-9D82-9F81004DCA92}" type="pres">
      <dgm:prSet presAssocID="{D5C2546F-FC74-4089-8C38-2C88755AA911}" presName="conn" presStyleLbl="parChTrans1D2" presStyleIdx="0" presStyleCnt="1"/>
      <dgm:spPr/>
      <dgm:t>
        <a:bodyPr/>
        <a:lstStyle/>
        <a:p>
          <a:endParaRPr lang="ru-RU"/>
        </a:p>
      </dgm:t>
    </dgm:pt>
    <dgm:pt modelId="{07578FC2-A4A8-44C8-A03D-4A79219DA29B}" type="pres">
      <dgm:prSet presAssocID="{D5C2546F-FC74-4089-8C38-2C88755AA911}" presName="extraNode" presStyleLbl="node1" presStyleIdx="0" presStyleCnt="7"/>
      <dgm:spPr/>
    </dgm:pt>
    <dgm:pt modelId="{04A3EDA1-D7D2-4015-8482-64D6B390AF39}" type="pres">
      <dgm:prSet presAssocID="{D5C2546F-FC74-4089-8C38-2C88755AA911}" presName="dstNode" presStyleLbl="node1" presStyleIdx="0" presStyleCnt="7"/>
      <dgm:spPr/>
    </dgm:pt>
    <dgm:pt modelId="{D8AB3004-EAC3-432A-AFDD-91368958792C}" type="pres">
      <dgm:prSet presAssocID="{83552428-5F5A-49FB-B471-AF573E687B20}" presName="text_1" presStyleLbl="node1" presStyleIdx="0" presStyleCnt="7" custScaleY="146217" custLinFactNeighborX="1353" custLinFactNeighborY="-9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E1A45-4AA7-49BD-ACC8-A11899279D31}" type="pres">
      <dgm:prSet presAssocID="{83552428-5F5A-49FB-B471-AF573E687B20}" presName="accent_1" presStyleCnt="0"/>
      <dgm:spPr/>
    </dgm:pt>
    <dgm:pt modelId="{CE2590BF-A5F4-4B6B-8C24-3ED35863CD2D}" type="pres">
      <dgm:prSet presAssocID="{83552428-5F5A-49FB-B471-AF573E687B20}" presName="accentRepeatNode" presStyleLbl="solidFgAcc1" presStyleIdx="0" presStyleCnt="7"/>
      <dgm:spPr/>
    </dgm:pt>
    <dgm:pt modelId="{7FA74DB7-C2C3-4D3C-A88F-33BC102BC3B8}" type="pres">
      <dgm:prSet presAssocID="{0CA324C4-18D5-434A-B3DA-021A9F0B4653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8265E-9508-4772-A0DA-96462FD8C752}" type="pres">
      <dgm:prSet presAssocID="{0CA324C4-18D5-434A-B3DA-021A9F0B4653}" presName="accent_2" presStyleCnt="0"/>
      <dgm:spPr/>
    </dgm:pt>
    <dgm:pt modelId="{65534203-30F0-4E7C-87AB-E1CFB85160AF}" type="pres">
      <dgm:prSet presAssocID="{0CA324C4-18D5-434A-B3DA-021A9F0B4653}" presName="accentRepeatNode" presStyleLbl="solidFgAcc1" presStyleIdx="1" presStyleCnt="7"/>
      <dgm:spPr/>
    </dgm:pt>
    <dgm:pt modelId="{57E4A7C5-1AC3-4630-8542-B765BF278957}" type="pres">
      <dgm:prSet presAssocID="{3BA6A881-81CD-46B9-8ACE-9080B3AB7BB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815AB-2FE5-4397-935D-79E64526506D}" type="pres">
      <dgm:prSet presAssocID="{3BA6A881-81CD-46B9-8ACE-9080B3AB7BB5}" presName="accent_3" presStyleCnt="0"/>
      <dgm:spPr/>
    </dgm:pt>
    <dgm:pt modelId="{B04F8529-216A-409C-B96B-547F623ACCA9}" type="pres">
      <dgm:prSet presAssocID="{3BA6A881-81CD-46B9-8ACE-9080B3AB7BB5}" presName="accentRepeatNode" presStyleLbl="solidFgAcc1" presStyleIdx="2" presStyleCnt="7"/>
      <dgm:spPr/>
    </dgm:pt>
    <dgm:pt modelId="{3BDD5C2F-2EA4-476F-A6BC-0C5028990F6D}" type="pres">
      <dgm:prSet presAssocID="{D55862D5-95DF-4E25-BE7C-4F11DA612BA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71DE8-9AC7-4E12-BD89-21099461AD65}" type="pres">
      <dgm:prSet presAssocID="{D55862D5-95DF-4E25-BE7C-4F11DA612BA3}" presName="accent_4" presStyleCnt="0"/>
      <dgm:spPr/>
    </dgm:pt>
    <dgm:pt modelId="{BDBE9918-1A91-4C76-9940-4CDBA1A6FE1B}" type="pres">
      <dgm:prSet presAssocID="{D55862D5-95DF-4E25-BE7C-4F11DA612BA3}" presName="accentRepeatNode" presStyleLbl="solidFgAcc1" presStyleIdx="3" presStyleCnt="7"/>
      <dgm:spPr/>
    </dgm:pt>
    <dgm:pt modelId="{132F3453-DA3D-4160-901D-46720DEED697}" type="pres">
      <dgm:prSet presAssocID="{1C157782-CDA1-4854-918A-4F9F31E8D885}" presName="text_5" presStyleLbl="node1" presStyleIdx="4" presStyleCnt="7" custScaleY="122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13457-D3D8-43BB-BC59-625FD1F5E455}" type="pres">
      <dgm:prSet presAssocID="{1C157782-CDA1-4854-918A-4F9F31E8D885}" presName="accent_5" presStyleCnt="0"/>
      <dgm:spPr/>
    </dgm:pt>
    <dgm:pt modelId="{A1F76371-E98D-4E7E-84A8-A10A7F66D4A5}" type="pres">
      <dgm:prSet presAssocID="{1C157782-CDA1-4854-918A-4F9F31E8D885}" presName="accentRepeatNode" presStyleLbl="solidFgAcc1" presStyleIdx="4" presStyleCnt="7"/>
      <dgm:spPr/>
    </dgm:pt>
    <dgm:pt modelId="{E223722F-5653-4171-A4D6-64D00D082318}" type="pres">
      <dgm:prSet presAssocID="{EB0A3015-A289-4FBA-8108-E32E6079222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8CDC9-523B-439D-B100-8369DC8B2369}" type="pres">
      <dgm:prSet presAssocID="{EB0A3015-A289-4FBA-8108-E32E60792222}" presName="accent_6" presStyleCnt="0"/>
      <dgm:spPr/>
    </dgm:pt>
    <dgm:pt modelId="{3ED729CE-1551-4BC5-B27F-A31EFE7E5B72}" type="pres">
      <dgm:prSet presAssocID="{EB0A3015-A289-4FBA-8108-E32E60792222}" presName="accentRepeatNode" presStyleLbl="solidFgAcc1" presStyleIdx="5" presStyleCnt="7"/>
      <dgm:spPr/>
    </dgm:pt>
    <dgm:pt modelId="{CD3DEDB2-3E37-4631-8246-4A1E1ABA8692}" type="pres">
      <dgm:prSet presAssocID="{413EA539-9AC6-4687-A69D-6671FD30F6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345A8F-B1E7-49F4-8F3B-216225D38255}" type="pres">
      <dgm:prSet presAssocID="{413EA539-9AC6-4687-A69D-6671FD30F6CD}" presName="accent_7" presStyleCnt="0"/>
      <dgm:spPr/>
    </dgm:pt>
    <dgm:pt modelId="{8A4516A8-9E6A-4E04-9708-DE083C37DF43}" type="pres">
      <dgm:prSet presAssocID="{413EA539-9AC6-4687-A69D-6671FD30F6CD}" presName="accentRepeatNode" presStyleLbl="solidFgAcc1" presStyleIdx="6" presStyleCnt="7"/>
      <dgm:spPr/>
    </dgm:pt>
  </dgm:ptLst>
  <dgm:cxnLst>
    <dgm:cxn modelId="{0AE11413-64BE-4E3E-8336-618F623AD174}" type="presOf" srcId="{3BA6A881-81CD-46B9-8ACE-9080B3AB7BB5}" destId="{57E4A7C5-1AC3-4630-8542-B765BF278957}" srcOrd="0" destOrd="0" presId="urn:microsoft.com/office/officeart/2008/layout/VerticalCurvedList"/>
    <dgm:cxn modelId="{D2EC1B51-BDEF-451C-A43F-33E6DB86BF2E}" type="presOf" srcId="{413EA539-9AC6-4687-A69D-6671FD30F6CD}" destId="{CD3DEDB2-3E37-4631-8246-4A1E1ABA8692}" srcOrd="0" destOrd="0" presId="urn:microsoft.com/office/officeart/2008/layout/VerticalCurvedList"/>
    <dgm:cxn modelId="{4B81ED69-B5F6-4515-A44B-8BE9AE201049}" type="presOf" srcId="{0CA324C4-18D5-434A-B3DA-021A9F0B4653}" destId="{7FA74DB7-C2C3-4D3C-A88F-33BC102BC3B8}" srcOrd="0" destOrd="0" presId="urn:microsoft.com/office/officeart/2008/layout/VerticalCurvedList"/>
    <dgm:cxn modelId="{12B6A7E9-3C0D-4BA6-9ED3-BB5AD6365406}" srcId="{D5C2546F-FC74-4089-8C38-2C88755AA911}" destId="{EB0A3015-A289-4FBA-8108-E32E60792222}" srcOrd="5" destOrd="0" parTransId="{C79E447D-F9D0-401C-A329-D2B27C6C68B7}" sibTransId="{8B108D42-914C-4734-8E26-6A3D1B84F398}"/>
    <dgm:cxn modelId="{6141EDAC-6BAB-4B1E-8E33-F593E3C37C70}" type="presOf" srcId="{D55862D5-95DF-4E25-BE7C-4F11DA612BA3}" destId="{3BDD5C2F-2EA4-476F-A6BC-0C5028990F6D}" srcOrd="0" destOrd="0" presId="urn:microsoft.com/office/officeart/2008/layout/VerticalCurvedList"/>
    <dgm:cxn modelId="{2A6EE883-0A95-49BB-A149-2822FB021D29}" srcId="{D5C2546F-FC74-4089-8C38-2C88755AA911}" destId="{0CA324C4-18D5-434A-B3DA-021A9F0B4653}" srcOrd="1" destOrd="0" parTransId="{3DF73B50-C2B0-45F5-B19D-E4A261D665A8}" sibTransId="{95122B11-7F17-44E2-A75D-373BB77123E1}"/>
    <dgm:cxn modelId="{B81E2B2B-F142-4088-A618-068346E56BCB}" type="presOf" srcId="{EB0A3015-A289-4FBA-8108-E32E60792222}" destId="{E223722F-5653-4171-A4D6-64D00D082318}" srcOrd="0" destOrd="0" presId="urn:microsoft.com/office/officeart/2008/layout/VerticalCurvedList"/>
    <dgm:cxn modelId="{7FEE785A-4834-4AC2-ABF8-18642C994151}" srcId="{D5C2546F-FC74-4089-8C38-2C88755AA911}" destId="{3BA6A881-81CD-46B9-8ACE-9080B3AB7BB5}" srcOrd="2" destOrd="0" parTransId="{715337A7-0A08-41FE-8062-01944A87FE8D}" sibTransId="{66DAF95D-41CA-44A7-B4F5-DFC600270F24}"/>
    <dgm:cxn modelId="{9ED6EBEB-8E18-43A7-8EDE-668D79CDDBCE}" srcId="{D5C2546F-FC74-4089-8C38-2C88755AA911}" destId="{413EA539-9AC6-4687-A69D-6671FD30F6CD}" srcOrd="6" destOrd="0" parTransId="{859E9949-28B0-4D05-9211-7715A255A293}" sibTransId="{D43692F6-78FC-4295-896A-CED6BA2E0787}"/>
    <dgm:cxn modelId="{7307EA6E-4C2C-43F7-A3C1-3BA7662F2A3B}" srcId="{D5C2546F-FC74-4089-8C38-2C88755AA911}" destId="{83552428-5F5A-49FB-B471-AF573E687B20}" srcOrd="0" destOrd="0" parTransId="{A0214642-6559-4433-9C25-2C0ED3E25818}" sibTransId="{DDDE0147-CE55-42E3-B1A6-1F32BDE7FF64}"/>
    <dgm:cxn modelId="{B63D77C8-06DC-46E0-8424-4C1B71376F30}" type="presOf" srcId="{D5C2546F-FC74-4089-8C38-2C88755AA911}" destId="{F353DE73-2D37-419E-87A9-E99BBFD6AB13}" srcOrd="0" destOrd="0" presId="urn:microsoft.com/office/officeart/2008/layout/VerticalCurvedList"/>
    <dgm:cxn modelId="{3A708A34-761B-4D03-8404-43B840FACB29}" type="presOf" srcId="{1C157782-CDA1-4854-918A-4F9F31E8D885}" destId="{132F3453-DA3D-4160-901D-46720DEED697}" srcOrd="0" destOrd="0" presId="urn:microsoft.com/office/officeart/2008/layout/VerticalCurvedList"/>
    <dgm:cxn modelId="{DD74FEBD-D411-49B3-AE0A-6876C2E2A6BF}" srcId="{D5C2546F-FC74-4089-8C38-2C88755AA911}" destId="{1C157782-CDA1-4854-918A-4F9F31E8D885}" srcOrd="4" destOrd="0" parTransId="{3931A235-E8AD-498B-AC31-9B589E13E3A2}" sibTransId="{13D9333D-272D-4456-B1C8-E021324DE97E}"/>
    <dgm:cxn modelId="{ADAC92D5-C999-4688-A23D-D836148B4F63}" srcId="{D5C2546F-FC74-4089-8C38-2C88755AA911}" destId="{D55862D5-95DF-4E25-BE7C-4F11DA612BA3}" srcOrd="3" destOrd="0" parTransId="{8F7D7361-E907-44B1-BA41-AF9011D7756A}" sibTransId="{9DF5695D-B409-4F0E-8275-1677B13310C5}"/>
    <dgm:cxn modelId="{F1AA2BED-90A9-4B60-AD74-80FA507CC902}" type="presOf" srcId="{DDDE0147-CE55-42E3-B1A6-1F32BDE7FF64}" destId="{59E20D47-41A9-4C4F-9D82-9F81004DCA92}" srcOrd="0" destOrd="0" presId="urn:microsoft.com/office/officeart/2008/layout/VerticalCurvedList"/>
    <dgm:cxn modelId="{4524B1D0-42A9-436D-B40A-911DC6235808}" type="presOf" srcId="{83552428-5F5A-49FB-B471-AF573E687B20}" destId="{D8AB3004-EAC3-432A-AFDD-91368958792C}" srcOrd="0" destOrd="0" presId="urn:microsoft.com/office/officeart/2008/layout/VerticalCurvedList"/>
    <dgm:cxn modelId="{C16D6988-17D0-43C2-A8EF-E15CE33E5D9E}" type="presParOf" srcId="{F353DE73-2D37-419E-87A9-E99BBFD6AB13}" destId="{4A71CA6F-9BB1-4EC0-8AC2-CDFC908C49E4}" srcOrd="0" destOrd="0" presId="urn:microsoft.com/office/officeart/2008/layout/VerticalCurvedList"/>
    <dgm:cxn modelId="{C66EA6F7-69B2-4CAD-9011-0381920B1C4F}" type="presParOf" srcId="{4A71CA6F-9BB1-4EC0-8AC2-CDFC908C49E4}" destId="{31F33875-F4DE-4840-8788-18A9ACACF1B3}" srcOrd="0" destOrd="0" presId="urn:microsoft.com/office/officeart/2008/layout/VerticalCurvedList"/>
    <dgm:cxn modelId="{B6B5A7F1-296B-4A2A-9CAE-6CEA6DBC70D2}" type="presParOf" srcId="{31F33875-F4DE-4840-8788-18A9ACACF1B3}" destId="{273749E6-4F2F-486D-8C85-93E733762AEC}" srcOrd="0" destOrd="0" presId="urn:microsoft.com/office/officeart/2008/layout/VerticalCurvedList"/>
    <dgm:cxn modelId="{D3A535DC-1DE1-49D3-B890-E0FBF0DDDE0D}" type="presParOf" srcId="{31F33875-F4DE-4840-8788-18A9ACACF1B3}" destId="{59E20D47-41A9-4C4F-9D82-9F81004DCA92}" srcOrd="1" destOrd="0" presId="urn:microsoft.com/office/officeart/2008/layout/VerticalCurvedList"/>
    <dgm:cxn modelId="{0DE729F5-1C20-49A9-ABAC-4D45073A53AF}" type="presParOf" srcId="{31F33875-F4DE-4840-8788-18A9ACACF1B3}" destId="{07578FC2-A4A8-44C8-A03D-4A79219DA29B}" srcOrd="2" destOrd="0" presId="urn:microsoft.com/office/officeart/2008/layout/VerticalCurvedList"/>
    <dgm:cxn modelId="{EF9583D7-3FFF-4885-B3D7-5E8939E56035}" type="presParOf" srcId="{31F33875-F4DE-4840-8788-18A9ACACF1B3}" destId="{04A3EDA1-D7D2-4015-8482-64D6B390AF39}" srcOrd="3" destOrd="0" presId="urn:microsoft.com/office/officeart/2008/layout/VerticalCurvedList"/>
    <dgm:cxn modelId="{2C730401-908C-49ED-A2D3-BC17B81313B5}" type="presParOf" srcId="{4A71CA6F-9BB1-4EC0-8AC2-CDFC908C49E4}" destId="{D8AB3004-EAC3-432A-AFDD-91368958792C}" srcOrd="1" destOrd="0" presId="urn:microsoft.com/office/officeart/2008/layout/VerticalCurvedList"/>
    <dgm:cxn modelId="{D676BE44-A215-49F5-9121-38D80091EF42}" type="presParOf" srcId="{4A71CA6F-9BB1-4EC0-8AC2-CDFC908C49E4}" destId="{372E1A45-4AA7-49BD-ACC8-A11899279D31}" srcOrd="2" destOrd="0" presId="urn:microsoft.com/office/officeart/2008/layout/VerticalCurvedList"/>
    <dgm:cxn modelId="{EA4C5B7D-F288-4922-882C-FB953D76A541}" type="presParOf" srcId="{372E1A45-4AA7-49BD-ACC8-A11899279D31}" destId="{CE2590BF-A5F4-4B6B-8C24-3ED35863CD2D}" srcOrd="0" destOrd="0" presId="urn:microsoft.com/office/officeart/2008/layout/VerticalCurvedList"/>
    <dgm:cxn modelId="{F57349EF-66B4-480E-8AA5-5233FF685DBC}" type="presParOf" srcId="{4A71CA6F-9BB1-4EC0-8AC2-CDFC908C49E4}" destId="{7FA74DB7-C2C3-4D3C-A88F-33BC102BC3B8}" srcOrd="3" destOrd="0" presId="urn:microsoft.com/office/officeart/2008/layout/VerticalCurvedList"/>
    <dgm:cxn modelId="{26296F6E-3C2C-4975-81B2-464780DC5EC9}" type="presParOf" srcId="{4A71CA6F-9BB1-4EC0-8AC2-CDFC908C49E4}" destId="{5678265E-9508-4772-A0DA-96462FD8C752}" srcOrd="4" destOrd="0" presId="urn:microsoft.com/office/officeart/2008/layout/VerticalCurvedList"/>
    <dgm:cxn modelId="{E67FE721-2523-43B6-80BC-2EB5D35600CC}" type="presParOf" srcId="{5678265E-9508-4772-A0DA-96462FD8C752}" destId="{65534203-30F0-4E7C-87AB-E1CFB85160AF}" srcOrd="0" destOrd="0" presId="urn:microsoft.com/office/officeart/2008/layout/VerticalCurvedList"/>
    <dgm:cxn modelId="{744B96A9-C63F-434F-A32D-4A94F409A61D}" type="presParOf" srcId="{4A71CA6F-9BB1-4EC0-8AC2-CDFC908C49E4}" destId="{57E4A7C5-1AC3-4630-8542-B765BF278957}" srcOrd="5" destOrd="0" presId="urn:microsoft.com/office/officeart/2008/layout/VerticalCurvedList"/>
    <dgm:cxn modelId="{BEC1B4C8-8D90-485F-B321-B57BBDADB015}" type="presParOf" srcId="{4A71CA6F-9BB1-4EC0-8AC2-CDFC908C49E4}" destId="{297815AB-2FE5-4397-935D-79E64526506D}" srcOrd="6" destOrd="0" presId="urn:microsoft.com/office/officeart/2008/layout/VerticalCurvedList"/>
    <dgm:cxn modelId="{7737587E-E1E5-48F7-8BE3-80C629405B2A}" type="presParOf" srcId="{297815AB-2FE5-4397-935D-79E64526506D}" destId="{B04F8529-216A-409C-B96B-547F623ACCA9}" srcOrd="0" destOrd="0" presId="urn:microsoft.com/office/officeart/2008/layout/VerticalCurvedList"/>
    <dgm:cxn modelId="{48F1C94F-CC56-4787-A588-AE1930AACBB7}" type="presParOf" srcId="{4A71CA6F-9BB1-4EC0-8AC2-CDFC908C49E4}" destId="{3BDD5C2F-2EA4-476F-A6BC-0C5028990F6D}" srcOrd="7" destOrd="0" presId="urn:microsoft.com/office/officeart/2008/layout/VerticalCurvedList"/>
    <dgm:cxn modelId="{0CC8086A-9173-411A-AD2C-A302BF90C2C9}" type="presParOf" srcId="{4A71CA6F-9BB1-4EC0-8AC2-CDFC908C49E4}" destId="{9EA71DE8-9AC7-4E12-BD89-21099461AD65}" srcOrd="8" destOrd="0" presId="urn:microsoft.com/office/officeart/2008/layout/VerticalCurvedList"/>
    <dgm:cxn modelId="{A6E2405A-8348-4C54-9113-712830730802}" type="presParOf" srcId="{9EA71DE8-9AC7-4E12-BD89-21099461AD65}" destId="{BDBE9918-1A91-4C76-9940-4CDBA1A6FE1B}" srcOrd="0" destOrd="0" presId="urn:microsoft.com/office/officeart/2008/layout/VerticalCurvedList"/>
    <dgm:cxn modelId="{B3CA6D27-A2F5-4998-A770-E3A41210B6D4}" type="presParOf" srcId="{4A71CA6F-9BB1-4EC0-8AC2-CDFC908C49E4}" destId="{132F3453-DA3D-4160-901D-46720DEED697}" srcOrd="9" destOrd="0" presId="urn:microsoft.com/office/officeart/2008/layout/VerticalCurvedList"/>
    <dgm:cxn modelId="{0E436F04-7D6F-4DE4-82B5-640D6217818E}" type="presParOf" srcId="{4A71CA6F-9BB1-4EC0-8AC2-CDFC908C49E4}" destId="{08213457-D3D8-43BB-BC59-625FD1F5E455}" srcOrd="10" destOrd="0" presId="urn:microsoft.com/office/officeart/2008/layout/VerticalCurvedList"/>
    <dgm:cxn modelId="{E4302971-8C13-44B5-B73E-7B2143697A97}" type="presParOf" srcId="{08213457-D3D8-43BB-BC59-625FD1F5E455}" destId="{A1F76371-E98D-4E7E-84A8-A10A7F66D4A5}" srcOrd="0" destOrd="0" presId="urn:microsoft.com/office/officeart/2008/layout/VerticalCurvedList"/>
    <dgm:cxn modelId="{CC4193DF-3CA9-43E4-A10F-987F73673D7D}" type="presParOf" srcId="{4A71CA6F-9BB1-4EC0-8AC2-CDFC908C49E4}" destId="{E223722F-5653-4171-A4D6-64D00D082318}" srcOrd="11" destOrd="0" presId="urn:microsoft.com/office/officeart/2008/layout/VerticalCurvedList"/>
    <dgm:cxn modelId="{6B33CEB0-280C-48D6-8D3F-A599FC2AF173}" type="presParOf" srcId="{4A71CA6F-9BB1-4EC0-8AC2-CDFC908C49E4}" destId="{6A88CDC9-523B-439D-B100-8369DC8B2369}" srcOrd="12" destOrd="0" presId="urn:microsoft.com/office/officeart/2008/layout/VerticalCurvedList"/>
    <dgm:cxn modelId="{9497C987-EC33-4B62-B942-A365D167465C}" type="presParOf" srcId="{6A88CDC9-523B-439D-B100-8369DC8B2369}" destId="{3ED729CE-1551-4BC5-B27F-A31EFE7E5B72}" srcOrd="0" destOrd="0" presId="urn:microsoft.com/office/officeart/2008/layout/VerticalCurvedList"/>
    <dgm:cxn modelId="{3A87F677-4E1C-41E4-99AA-0833868957A9}" type="presParOf" srcId="{4A71CA6F-9BB1-4EC0-8AC2-CDFC908C49E4}" destId="{CD3DEDB2-3E37-4631-8246-4A1E1ABA8692}" srcOrd="13" destOrd="0" presId="urn:microsoft.com/office/officeart/2008/layout/VerticalCurvedList"/>
    <dgm:cxn modelId="{DF46486B-A90A-41D6-A456-B9E34D364701}" type="presParOf" srcId="{4A71CA6F-9BB1-4EC0-8AC2-CDFC908C49E4}" destId="{D4345A8F-B1E7-49F4-8F3B-216225D38255}" srcOrd="14" destOrd="0" presId="urn:microsoft.com/office/officeart/2008/layout/VerticalCurvedList"/>
    <dgm:cxn modelId="{FA52D740-EF15-4632-B6BD-3EF135ED0B3E}" type="presParOf" srcId="{D4345A8F-B1E7-49F4-8F3B-216225D38255}" destId="{8A4516A8-9E6A-4E04-9708-DE083C37DF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5C5DFC-9172-4ACE-89E4-B226BF008C1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2FB54E2B-EAAD-42D0-B051-98BAB91F52F8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dirty="0">
            <a:solidFill>
              <a:schemeClr val="bg1"/>
            </a:solidFill>
            <a:latin typeface="+mn-lt"/>
          </a:endParaRP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>
              <a:solidFill>
                <a:schemeClr val="bg1"/>
              </a:solidFill>
              <a:latin typeface="+mn-lt"/>
            </a:rPr>
            <a:t>Разработка механизмов «</a:t>
          </a:r>
          <a:r>
            <a:rPr lang="en-US" sz="2400" dirty="0">
              <a:solidFill>
                <a:schemeClr val="bg1"/>
              </a:solidFill>
              <a:latin typeface="+mn-lt"/>
            </a:rPr>
            <a:t>gatekeeping</a:t>
          </a:r>
          <a:r>
            <a:rPr lang="ru-RU" sz="2400" dirty="0">
              <a:solidFill>
                <a:schemeClr val="bg1"/>
              </a:solidFill>
              <a:latin typeface="+mn-lt"/>
            </a:rPr>
            <a:t>» (предупреждение поступления детей в  учреждениях интернатного типа )</a:t>
          </a:r>
          <a:endParaRPr lang="en-US" sz="2400" dirty="0">
            <a:solidFill>
              <a:schemeClr val="bg1"/>
            </a:solidFill>
            <a:latin typeface="+mn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400" dirty="0">
            <a:solidFill>
              <a:schemeClr val="bg1"/>
            </a:solidFill>
            <a:latin typeface="+mn-lt"/>
          </a:endParaRPr>
        </a:p>
      </dgm:t>
    </dgm:pt>
    <dgm:pt modelId="{49C8FE40-A14F-4155-B646-E0111C9DA011}" type="parTrans" cxnId="{5E4B8499-F957-4B1B-8ADD-9AC69267AAF6}">
      <dgm:prSet/>
      <dgm:spPr/>
      <dgm:t>
        <a:bodyPr/>
        <a:lstStyle/>
        <a:p>
          <a:pPr algn="l"/>
          <a:endParaRPr lang="en-GB" sz="2400">
            <a:solidFill>
              <a:schemeClr val="bg1"/>
            </a:solidFill>
            <a:latin typeface="+mn-lt"/>
          </a:endParaRPr>
        </a:p>
      </dgm:t>
    </dgm:pt>
    <dgm:pt modelId="{50E871EE-2EA8-448D-9300-90AE7310DF4A}" type="sibTrans" cxnId="{5E4B8499-F957-4B1B-8ADD-9AC69267AAF6}">
      <dgm:prSet/>
      <dgm:spPr/>
      <dgm:t>
        <a:bodyPr/>
        <a:lstStyle/>
        <a:p>
          <a:pPr algn="l"/>
          <a:endParaRPr lang="en-GB" sz="2400">
            <a:solidFill>
              <a:schemeClr val="bg1"/>
            </a:solidFill>
            <a:latin typeface="+mn-lt"/>
          </a:endParaRPr>
        </a:p>
      </dgm:t>
    </dgm:pt>
    <dgm:pt modelId="{C5BCF586-661F-4BC2-A823-702283DCE7C5}">
      <dgm:prSet phldrT="[Text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Установление моратория на создание новых учреждений интернатного типа </a:t>
          </a:r>
          <a:endParaRPr lang="en-GB" sz="24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gm:t>
    </dgm:pt>
    <dgm:pt modelId="{512425C3-D3F5-41EF-8279-EE8BB07D52DD}" type="parTrans" cxnId="{2F888E7B-3BD0-4400-BED3-FF6436A9B6F2}">
      <dgm:prSet/>
      <dgm:spPr/>
      <dgm:t>
        <a:bodyPr/>
        <a:lstStyle/>
        <a:p>
          <a:pPr algn="l"/>
          <a:endParaRPr lang="en-GB" sz="2400">
            <a:solidFill>
              <a:schemeClr val="bg1"/>
            </a:solidFill>
            <a:latin typeface="+mn-lt"/>
          </a:endParaRPr>
        </a:p>
      </dgm:t>
    </dgm:pt>
    <dgm:pt modelId="{536A0DC4-23E8-467D-B1BE-91BA76088CA1}" type="sibTrans" cxnId="{2F888E7B-3BD0-4400-BED3-FF6436A9B6F2}">
      <dgm:prSet/>
      <dgm:spPr/>
      <dgm:t>
        <a:bodyPr/>
        <a:lstStyle/>
        <a:p>
          <a:pPr algn="l"/>
          <a:endParaRPr lang="en-GB" sz="2400">
            <a:solidFill>
              <a:schemeClr val="bg1"/>
            </a:solidFill>
            <a:latin typeface="+mn-lt"/>
          </a:endParaRPr>
        </a:p>
      </dgm:t>
    </dgm:pt>
    <dgm:pt modelId="{163D9D5B-1353-43C6-A27B-A34E065B1816}">
      <dgm:prSet phldrT="[Text]" custT="1"/>
      <dgm:spPr/>
      <dgm:t>
        <a:bodyPr/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noProof="0" dirty="0">
            <a:solidFill>
              <a:schemeClr val="bg1"/>
            </a:solidFill>
            <a:latin typeface="+mn-lt"/>
          </a:endParaRP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00"/>
            </a:spcAft>
            <a:buClrTx/>
            <a:buSzTx/>
            <a:buFontTx/>
            <a:buNone/>
            <a:tabLst/>
            <a:defRPr/>
          </a:pPr>
          <a:r>
            <a:rPr lang="ru-RU" sz="24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Развитие инклюзивного образования и социальных услуг </a:t>
          </a:r>
          <a:endParaRPr lang="en-US" sz="24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noProof="0" dirty="0">
            <a:solidFill>
              <a:schemeClr val="bg1"/>
            </a:solidFill>
            <a:latin typeface="+mn-lt"/>
          </a:endParaRPr>
        </a:p>
      </dgm:t>
    </dgm:pt>
    <dgm:pt modelId="{6BD0D4A3-2671-41B8-BABE-8C991F349DD3}" type="parTrans" cxnId="{9E7162E2-4467-47AE-BA10-C197619BE920}">
      <dgm:prSet/>
      <dgm:spPr/>
      <dgm:t>
        <a:bodyPr/>
        <a:lstStyle/>
        <a:p>
          <a:pPr algn="l"/>
          <a:endParaRPr lang="en-GB" sz="2400">
            <a:solidFill>
              <a:schemeClr val="bg1"/>
            </a:solidFill>
            <a:latin typeface="+mn-lt"/>
          </a:endParaRPr>
        </a:p>
      </dgm:t>
    </dgm:pt>
    <dgm:pt modelId="{F3C0D505-B439-4EDD-B3A6-D8DD703D42B5}" type="sibTrans" cxnId="{9E7162E2-4467-47AE-BA10-C197619BE920}">
      <dgm:prSet/>
      <dgm:spPr/>
      <dgm:t>
        <a:bodyPr/>
        <a:lstStyle/>
        <a:p>
          <a:pPr algn="l"/>
          <a:endParaRPr lang="en-GB" sz="2400">
            <a:solidFill>
              <a:schemeClr val="bg1"/>
            </a:solidFill>
            <a:latin typeface="+mn-lt"/>
          </a:endParaRPr>
        </a:p>
      </dgm:t>
    </dgm:pt>
    <dgm:pt modelId="{E4B73081-4F0B-4BE5-A36A-837FF06813B5}">
      <dgm:prSet phldrT="[Text]" custT="1"/>
      <dgm:spPr/>
      <dgm:t>
        <a:bodyPr/>
        <a:lstStyle/>
        <a:p>
          <a:pPr algn="l"/>
          <a:r>
            <a:rPr lang="ru-RU" sz="2400" dirty="0">
              <a:solidFill>
                <a:schemeClr val="bg1"/>
              </a:solidFill>
              <a:latin typeface="+mn-lt"/>
            </a:rPr>
            <a:t>Увеличение социальных пособий</a:t>
          </a:r>
          <a:endParaRPr lang="en-GB" sz="2400" dirty="0">
            <a:solidFill>
              <a:schemeClr val="bg1"/>
            </a:solidFill>
            <a:latin typeface="+mn-lt"/>
          </a:endParaRPr>
        </a:p>
      </dgm:t>
    </dgm:pt>
    <dgm:pt modelId="{AFF73351-1EF0-485E-BC77-8CA7FABBF631}" type="parTrans" cxnId="{472FF2F3-D3DB-4AF4-A638-2C7013C455B0}">
      <dgm:prSet/>
      <dgm:spPr/>
      <dgm:t>
        <a:bodyPr/>
        <a:lstStyle/>
        <a:p>
          <a:pPr algn="l"/>
          <a:endParaRPr lang="en-GB" sz="2400">
            <a:solidFill>
              <a:schemeClr val="bg1"/>
            </a:solidFill>
            <a:latin typeface="+mn-lt"/>
          </a:endParaRPr>
        </a:p>
      </dgm:t>
    </dgm:pt>
    <dgm:pt modelId="{8295A147-E052-4391-A370-693DA99E9A3E}" type="sibTrans" cxnId="{472FF2F3-D3DB-4AF4-A638-2C7013C455B0}">
      <dgm:prSet/>
      <dgm:spPr/>
      <dgm:t>
        <a:bodyPr/>
        <a:lstStyle/>
        <a:p>
          <a:pPr algn="l"/>
          <a:endParaRPr lang="en-GB" sz="2400">
            <a:solidFill>
              <a:schemeClr val="bg1"/>
            </a:solidFill>
            <a:latin typeface="+mn-lt"/>
          </a:endParaRPr>
        </a:p>
      </dgm:t>
    </dgm:pt>
    <dgm:pt modelId="{8D368EF0-8730-4EBA-B6A7-07B4C55CCDC2}">
      <dgm:prSet custT="1"/>
      <dgm:spPr/>
      <dgm:t>
        <a:bodyPr/>
        <a:lstStyle/>
        <a:p>
          <a:pPr lvl="0" algn="l">
            <a:spcBef>
              <a:spcPct val="0"/>
            </a:spcBef>
            <a:buNone/>
          </a:pPr>
          <a:r>
            <a:rPr lang="ru-RU" sz="2400" kern="1200" dirty="0">
              <a:solidFill>
                <a:schemeClr val="bg1"/>
              </a:solidFill>
              <a:latin typeface="+mn-lt"/>
              <a:cs typeface="+mn-cs"/>
            </a:rPr>
            <a:t>Разработка нормативно-правовой базы</a:t>
          </a:r>
          <a:endParaRPr lang="ro-RO" sz="2400" kern="1200" dirty="0">
            <a:solidFill>
              <a:schemeClr val="bg1"/>
            </a:solidFill>
            <a:latin typeface="+mn-lt"/>
            <a:ea typeface="Arial Unicode MS"/>
            <a:cs typeface="+mn-cs"/>
          </a:endParaRPr>
        </a:p>
      </dgm:t>
    </dgm:pt>
    <dgm:pt modelId="{09C0D2D5-F8BF-474A-81D6-8CFD927826A7}" type="parTrans" cxnId="{367FF1A5-ADBB-4E8B-A667-F79C92213AAA}">
      <dgm:prSet/>
      <dgm:spPr/>
      <dgm:t>
        <a:bodyPr/>
        <a:lstStyle/>
        <a:p>
          <a:pPr algn="l"/>
          <a:endParaRPr lang="ro-RO" sz="2400">
            <a:solidFill>
              <a:schemeClr val="bg1"/>
            </a:solidFill>
            <a:latin typeface="+mn-lt"/>
          </a:endParaRPr>
        </a:p>
      </dgm:t>
    </dgm:pt>
    <dgm:pt modelId="{0A81E3B7-D8C5-49E7-AF60-E8BB79DA1FD6}" type="sibTrans" cxnId="{367FF1A5-ADBB-4E8B-A667-F79C92213AAA}">
      <dgm:prSet/>
      <dgm:spPr/>
      <dgm:t>
        <a:bodyPr/>
        <a:lstStyle/>
        <a:p>
          <a:pPr algn="l"/>
          <a:endParaRPr lang="ro-RO" sz="2400">
            <a:solidFill>
              <a:schemeClr val="bg1"/>
            </a:solidFill>
            <a:latin typeface="+mn-lt"/>
          </a:endParaRPr>
        </a:p>
      </dgm:t>
    </dgm:pt>
    <dgm:pt modelId="{4C401EBB-210A-4236-A3C4-A21BD2DF1B57}" type="pres">
      <dgm:prSet presAssocID="{D55C5DFC-9172-4ACE-89E4-B226BF008C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C47628-2E05-4297-806C-C58374EAF29E}" type="pres">
      <dgm:prSet presAssocID="{8D368EF0-8730-4EBA-B6A7-07B4C55CCDC2}" presName="parentLin" presStyleCnt="0"/>
      <dgm:spPr/>
    </dgm:pt>
    <dgm:pt modelId="{4E42009A-D299-4D1C-A03B-E901AF92B322}" type="pres">
      <dgm:prSet presAssocID="{8D368EF0-8730-4EBA-B6A7-07B4C55CCDC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50C79BB-9C17-438E-A999-61F9BA20505E}" type="pres">
      <dgm:prSet presAssocID="{8D368EF0-8730-4EBA-B6A7-07B4C55CCDC2}" presName="parentText" presStyleLbl="node1" presStyleIdx="0" presStyleCnt="5" custScaleX="123613" custLinFactNeighborX="3448" custLinFactNeighborY="16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B9303-9A87-4420-8300-2D6A9DA44A7B}" type="pres">
      <dgm:prSet presAssocID="{8D368EF0-8730-4EBA-B6A7-07B4C55CCDC2}" presName="negativeSpace" presStyleCnt="0"/>
      <dgm:spPr/>
    </dgm:pt>
    <dgm:pt modelId="{8903E4E2-D120-4334-864B-BFAE27F74606}" type="pres">
      <dgm:prSet presAssocID="{8D368EF0-8730-4EBA-B6A7-07B4C55CCDC2}" presName="childText" presStyleLbl="conFgAcc1" presStyleIdx="0" presStyleCnt="5">
        <dgm:presLayoutVars>
          <dgm:bulletEnabled val="1"/>
        </dgm:presLayoutVars>
      </dgm:prSet>
      <dgm:spPr/>
    </dgm:pt>
    <dgm:pt modelId="{09231106-BB60-4EC8-B561-416E66685129}" type="pres">
      <dgm:prSet presAssocID="{0A81E3B7-D8C5-49E7-AF60-E8BB79DA1FD6}" presName="spaceBetweenRectangles" presStyleCnt="0"/>
      <dgm:spPr/>
    </dgm:pt>
    <dgm:pt modelId="{31A39090-5CD7-4ACE-85ED-1F2BB376DEA8}" type="pres">
      <dgm:prSet presAssocID="{2FB54E2B-EAAD-42D0-B051-98BAB91F52F8}" presName="parentLin" presStyleCnt="0"/>
      <dgm:spPr/>
    </dgm:pt>
    <dgm:pt modelId="{C8A80B42-4CD4-49A5-847B-4E0D6C38A46B}" type="pres">
      <dgm:prSet presAssocID="{2FB54E2B-EAAD-42D0-B051-98BAB91F52F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58C26B4-A45A-482D-9C59-BDC405148590}" type="pres">
      <dgm:prSet presAssocID="{2FB54E2B-EAAD-42D0-B051-98BAB91F52F8}" presName="parentText" presStyleLbl="node1" presStyleIdx="1" presStyleCnt="5" custScaleX="123613" custScaleY="204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FE5C-CDE8-458B-AD2F-B344820205AC}" type="pres">
      <dgm:prSet presAssocID="{2FB54E2B-EAAD-42D0-B051-98BAB91F52F8}" presName="negativeSpace" presStyleCnt="0"/>
      <dgm:spPr/>
    </dgm:pt>
    <dgm:pt modelId="{5B428FE6-08D0-4FA6-9B87-D97DDF9F82F5}" type="pres">
      <dgm:prSet presAssocID="{2FB54E2B-EAAD-42D0-B051-98BAB91F52F8}" presName="childText" presStyleLbl="conFgAcc1" presStyleIdx="1" presStyleCnt="5">
        <dgm:presLayoutVars>
          <dgm:bulletEnabled val="1"/>
        </dgm:presLayoutVars>
      </dgm:prSet>
      <dgm:spPr/>
    </dgm:pt>
    <dgm:pt modelId="{E394DEF6-1DE6-425D-91BD-9BD6E6BA87B2}" type="pres">
      <dgm:prSet presAssocID="{50E871EE-2EA8-448D-9300-90AE7310DF4A}" presName="spaceBetweenRectangles" presStyleCnt="0"/>
      <dgm:spPr/>
    </dgm:pt>
    <dgm:pt modelId="{D1E1A466-E9F9-43C0-BC73-526576A2E515}" type="pres">
      <dgm:prSet presAssocID="{C5BCF586-661F-4BC2-A823-702283DCE7C5}" presName="parentLin" presStyleCnt="0"/>
      <dgm:spPr/>
    </dgm:pt>
    <dgm:pt modelId="{20BBD02B-8634-4542-AAAC-2B2C3A6FB4BC}" type="pres">
      <dgm:prSet presAssocID="{C5BCF586-661F-4BC2-A823-702283DCE7C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C604CD2D-AED8-408D-BB37-E3CD1FEED031}" type="pres">
      <dgm:prSet presAssocID="{C5BCF586-661F-4BC2-A823-702283DCE7C5}" presName="parentText" presStyleLbl="node1" presStyleIdx="2" presStyleCnt="5" custScaleX="123613" custScaleY="1586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E9B90-5546-4B1B-87E1-E6B5C71B3F4E}" type="pres">
      <dgm:prSet presAssocID="{C5BCF586-661F-4BC2-A823-702283DCE7C5}" presName="negativeSpace" presStyleCnt="0"/>
      <dgm:spPr/>
    </dgm:pt>
    <dgm:pt modelId="{CA3F1B24-E449-4344-A7AE-0ABC5D272A94}" type="pres">
      <dgm:prSet presAssocID="{C5BCF586-661F-4BC2-A823-702283DCE7C5}" presName="childText" presStyleLbl="conFgAcc1" presStyleIdx="2" presStyleCnt="5">
        <dgm:presLayoutVars>
          <dgm:bulletEnabled val="1"/>
        </dgm:presLayoutVars>
      </dgm:prSet>
      <dgm:spPr/>
    </dgm:pt>
    <dgm:pt modelId="{431ECA56-698D-4566-ADB8-9858A2CABBFF}" type="pres">
      <dgm:prSet presAssocID="{536A0DC4-23E8-467D-B1BE-91BA76088CA1}" presName="spaceBetweenRectangles" presStyleCnt="0"/>
      <dgm:spPr/>
    </dgm:pt>
    <dgm:pt modelId="{2D572091-EED2-4539-BD27-86F736D2E9F3}" type="pres">
      <dgm:prSet presAssocID="{163D9D5B-1353-43C6-A27B-A34E065B1816}" presName="parentLin" presStyleCnt="0"/>
      <dgm:spPr/>
    </dgm:pt>
    <dgm:pt modelId="{FA82D086-D021-4E62-8829-369D26795F38}" type="pres">
      <dgm:prSet presAssocID="{163D9D5B-1353-43C6-A27B-A34E065B181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610498A-1497-4431-9515-FD732EB7D1AC}" type="pres">
      <dgm:prSet presAssocID="{163D9D5B-1353-43C6-A27B-A34E065B1816}" presName="parentText" presStyleLbl="node1" presStyleIdx="3" presStyleCnt="5" custScaleX="123613" custScaleY="152282" custLinFactNeighborX="3448" custLinFactNeighborY="6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B75D7-3770-4622-BDF9-8B510B2084EF}" type="pres">
      <dgm:prSet presAssocID="{163D9D5B-1353-43C6-A27B-A34E065B1816}" presName="negativeSpace" presStyleCnt="0"/>
      <dgm:spPr/>
    </dgm:pt>
    <dgm:pt modelId="{B3285540-48EF-469C-9B19-3D9D120D76D4}" type="pres">
      <dgm:prSet presAssocID="{163D9D5B-1353-43C6-A27B-A34E065B1816}" presName="childText" presStyleLbl="conFgAcc1" presStyleIdx="3" presStyleCnt="5">
        <dgm:presLayoutVars>
          <dgm:bulletEnabled val="1"/>
        </dgm:presLayoutVars>
      </dgm:prSet>
      <dgm:spPr/>
    </dgm:pt>
    <dgm:pt modelId="{6B66A035-55D7-4D92-9B26-9ABD1DA8BF7E}" type="pres">
      <dgm:prSet presAssocID="{F3C0D505-B439-4EDD-B3A6-D8DD703D42B5}" presName="spaceBetweenRectangles" presStyleCnt="0"/>
      <dgm:spPr/>
    </dgm:pt>
    <dgm:pt modelId="{BB9E0DA5-6BF4-4D35-9A18-909BFAC35D1A}" type="pres">
      <dgm:prSet presAssocID="{E4B73081-4F0B-4BE5-A36A-837FF06813B5}" presName="parentLin" presStyleCnt="0"/>
      <dgm:spPr/>
    </dgm:pt>
    <dgm:pt modelId="{889AEB30-4B9F-4F2F-A3B4-40D3E071681E}" type="pres">
      <dgm:prSet presAssocID="{E4B73081-4F0B-4BE5-A36A-837FF06813B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9B626FD5-EA6E-4964-ADD6-A73123DE23EB}" type="pres">
      <dgm:prSet presAssocID="{E4B73081-4F0B-4BE5-A36A-837FF06813B5}" presName="parentText" presStyleLbl="node1" presStyleIdx="4" presStyleCnt="5" custScaleX="1236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36FB1-D488-409F-B052-6F15D47F98FC}" type="pres">
      <dgm:prSet presAssocID="{E4B73081-4F0B-4BE5-A36A-837FF06813B5}" presName="negativeSpace" presStyleCnt="0"/>
      <dgm:spPr/>
    </dgm:pt>
    <dgm:pt modelId="{5F5BF300-9143-42EA-81E8-3DCDC309CACA}" type="pres">
      <dgm:prSet presAssocID="{E4B73081-4F0B-4BE5-A36A-837FF06813B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788CCF7-D931-4225-B472-63E7B10EDE23}" type="presOf" srcId="{E4B73081-4F0B-4BE5-A36A-837FF06813B5}" destId="{9B626FD5-EA6E-4964-ADD6-A73123DE23EB}" srcOrd="1" destOrd="0" presId="urn:microsoft.com/office/officeart/2005/8/layout/list1"/>
    <dgm:cxn modelId="{2F888E7B-3BD0-4400-BED3-FF6436A9B6F2}" srcId="{D55C5DFC-9172-4ACE-89E4-B226BF008C13}" destId="{C5BCF586-661F-4BC2-A823-702283DCE7C5}" srcOrd="2" destOrd="0" parTransId="{512425C3-D3F5-41EF-8279-EE8BB07D52DD}" sibTransId="{536A0DC4-23E8-467D-B1BE-91BA76088CA1}"/>
    <dgm:cxn modelId="{A4DB533A-59C0-41D9-BAFE-F9B74051E74F}" type="presOf" srcId="{163D9D5B-1353-43C6-A27B-A34E065B1816}" destId="{8610498A-1497-4431-9515-FD732EB7D1AC}" srcOrd="1" destOrd="0" presId="urn:microsoft.com/office/officeart/2005/8/layout/list1"/>
    <dgm:cxn modelId="{2021DB0E-1CBA-4F4C-8A7C-3FE2ADE2E615}" type="presOf" srcId="{C5BCF586-661F-4BC2-A823-702283DCE7C5}" destId="{20BBD02B-8634-4542-AAAC-2B2C3A6FB4BC}" srcOrd="0" destOrd="0" presId="urn:microsoft.com/office/officeart/2005/8/layout/list1"/>
    <dgm:cxn modelId="{D9D441F9-C7FD-4EBB-B0B8-33C48CF94A6B}" type="presOf" srcId="{163D9D5B-1353-43C6-A27B-A34E065B1816}" destId="{FA82D086-D021-4E62-8829-369D26795F38}" srcOrd="0" destOrd="0" presId="urn:microsoft.com/office/officeart/2005/8/layout/list1"/>
    <dgm:cxn modelId="{9A45D95E-D71D-4332-B81F-549BFC054164}" type="presOf" srcId="{2FB54E2B-EAAD-42D0-B051-98BAB91F52F8}" destId="{C8A80B42-4CD4-49A5-847B-4E0D6C38A46B}" srcOrd="0" destOrd="0" presId="urn:microsoft.com/office/officeart/2005/8/layout/list1"/>
    <dgm:cxn modelId="{88A23C01-86DF-4400-804F-21E056C04234}" type="presOf" srcId="{8D368EF0-8730-4EBA-B6A7-07B4C55CCDC2}" destId="{4E42009A-D299-4D1C-A03B-E901AF92B322}" srcOrd="0" destOrd="0" presId="urn:microsoft.com/office/officeart/2005/8/layout/list1"/>
    <dgm:cxn modelId="{DC5F6648-6C0B-4989-82A0-5C72B29877AE}" type="presOf" srcId="{2FB54E2B-EAAD-42D0-B051-98BAB91F52F8}" destId="{658C26B4-A45A-482D-9C59-BDC405148590}" srcOrd="1" destOrd="0" presId="urn:microsoft.com/office/officeart/2005/8/layout/list1"/>
    <dgm:cxn modelId="{FCDF5D1F-E4C1-4E95-B70C-0D19BB7C4E52}" type="presOf" srcId="{D55C5DFC-9172-4ACE-89E4-B226BF008C13}" destId="{4C401EBB-210A-4236-A3C4-A21BD2DF1B57}" srcOrd="0" destOrd="0" presId="urn:microsoft.com/office/officeart/2005/8/layout/list1"/>
    <dgm:cxn modelId="{3E302569-AAA3-409B-BECF-5AD9A7DF86A4}" type="presOf" srcId="{8D368EF0-8730-4EBA-B6A7-07B4C55CCDC2}" destId="{C50C79BB-9C17-438E-A999-61F9BA20505E}" srcOrd="1" destOrd="0" presId="urn:microsoft.com/office/officeart/2005/8/layout/list1"/>
    <dgm:cxn modelId="{367FF1A5-ADBB-4E8B-A667-F79C92213AAA}" srcId="{D55C5DFC-9172-4ACE-89E4-B226BF008C13}" destId="{8D368EF0-8730-4EBA-B6A7-07B4C55CCDC2}" srcOrd="0" destOrd="0" parTransId="{09C0D2D5-F8BF-474A-81D6-8CFD927826A7}" sibTransId="{0A81E3B7-D8C5-49E7-AF60-E8BB79DA1FD6}"/>
    <dgm:cxn modelId="{5E4B8499-F957-4B1B-8ADD-9AC69267AAF6}" srcId="{D55C5DFC-9172-4ACE-89E4-B226BF008C13}" destId="{2FB54E2B-EAAD-42D0-B051-98BAB91F52F8}" srcOrd="1" destOrd="0" parTransId="{49C8FE40-A14F-4155-B646-E0111C9DA011}" sibTransId="{50E871EE-2EA8-448D-9300-90AE7310DF4A}"/>
    <dgm:cxn modelId="{7E8049FF-48F6-4E1F-8E32-818FD5F93AAA}" type="presOf" srcId="{C5BCF586-661F-4BC2-A823-702283DCE7C5}" destId="{C604CD2D-AED8-408D-BB37-E3CD1FEED031}" srcOrd="1" destOrd="0" presId="urn:microsoft.com/office/officeart/2005/8/layout/list1"/>
    <dgm:cxn modelId="{212A6E42-A811-4B37-A7A7-D8BC95DBA456}" type="presOf" srcId="{E4B73081-4F0B-4BE5-A36A-837FF06813B5}" destId="{889AEB30-4B9F-4F2F-A3B4-40D3E071681E}" srcOrd="0" destOrd="0" presId="urn:microsoft.com/office/officeart/2005/8/layout/list1"/>
    <dgm:cxn modelId="{9E7162E2-4467-47AE-BA10-C197619BE920}" srcId="{D55C5DFC-9172-4ACE-89E4-B226BF008C13}" destId="{163D9D5B-1353-43C6-A27B-A34E065B1816}" srcOrd="3" destOrd="0" parTransId="{6BD0D4A3-2671-41B8-BABE-8C991F349DD3}" sibTransId="{F3C0D505-B439-4EDD-B3A6-D8DD703D42B5}"/>
    <dgm:cxn modelId="{472FF2F3-D3DB-4AF4-A638-2C7013C455B0}" srcId="{D55C5DFC-9172-4ACE-89E4-B226BF008C13}" destId="{E4B73081-4F0B-4BE5-A36A-837FF06813B5}" srcOrd="4" destOrd="0" parTransId="{AFF73351-1EF0-485E-BC77-8CA7FABBF631}" sibTransId="{8295A147-E052-4391-A370-693DA99E9A3E}"/>
    <dgm:cxn modelId="{F3228EF0-419D-48B9-87BB-53798410A5AB}" type="presParOf" srcId="{4C401EBB-210A-4236-A3C4-A21BD2DF1B57}" destId="{4FC47628-2E05-4297-806C-C58374EAF29E}" srcOrd="0" destOrd="0" presId="urn:microsoft.com/office/officeart/2005/8/layout/list1"/>
    <dgm:cxn modelId="{16E6A907-CA7A-48FB-B7CD-0F56D10768E1}" type="presParOf" srcId="{4FC47628-2E05-4297-806C-C58374EAF29E}" destId="{4E42009A-D299-4D1C-A03B-E901AF92B322}" srcOrd="0" destOrd="0" presId="urn:microsoft.com/office/officeart/2005/8/layout/list1"/>
    <dgm:cxn modelId="{92CAB811-8529-4A81-B799-8E9FB1C606E2}" type="presParOf" srcId="{4FC47628-2E05-4297-806C-C58374EAF29E}" destId="{C50C79BB-9C17-438E-A999-61F9BA20505E}" srcOrd="1" destOrd="0" presId="urn:microsoft.com/office/officeart/2005/8/layout/list1"/>
    <dgm:cxn modelId="{62724631-2DF7-4A28-9A85-218AD29D58C3}" type="presParOf" srcId="{4C401EBB-210A-4236-A3C4-A21BD2DF1B57}" destId="{80DB9303-9A87-4420-8300-2D6A9DA44A7B}" srcOrd="1" destOrd="0" presId="urn:microsoft.com/office/officeart/2005/8/layout/list1"/>
    <dgm:cxn modelId="{2AD5F62D-06EC-4585-8A34-170DF304E751}" type="presParOf" srcId="{4C401EBB-210A-4236-A3C4-A21BD2DF1B57}" destId="{8903E4E2-D120-4334-864B-BFAE27F74606}" srcOrd="2" destOrd="0" presId="urn:microsoft.com/office/officeart/2005/8/layout/list1"/>
    <dgm:cxn modelId="{E2269DF2-652C-403C-8A9D-274F6FE2EB20}" type="presParOf" srcId="{4C401EBB-210A-4236-A3C4-A21BD2DF1B57}" destId="{09231106-BB60-4EC8-B561-416E66685129}" srcOrd="3" destOrd="0" presId="urn:microsoft.com/office/officeart/2005/8/layout/list1"/>
    <dgm:cxn modelId="{ACC0128B-6EE3-4ABF-8E39-41C65449D6BC}" type="presParOf" srcId="{4C401EBB-210A-4236-A3C4-A21BD2DF1B57}" destId="{31A39090-5CD7-4ACE-85ED-1F2BB376DEA8}" srcOrd="4" destOrd="0" presId="urn:microsoft.com/office/officeart/2005/8/layout/list1"/>
    <dgm:cxn modelId="{5E08A19F-A03C-4425-87D5-4E789C2E68CC}" type="presParOf" srcId="{31A39090-5CD7-4ACE-85ED-1F2BB376DEA8}" destId="{C8A80B42-4CD4-49A5-847B-4E0D6C38A46B}" srcOrd="0" destOrd="0" presId="urn:microsoft.com/office/officeart/2005/8/layout/list1"/>
    <dgm:cxn modelId="{A8CDB960-54B0-4DD0-BC70-E1BEE71B1D49}" type="presParOf" srcId="{31A39090-5CD7-4ACE-85ED-1F2BB376DEA8}" destId="{658C26B4-A45A-482D-9C59-BDC405148590}" srcOrd="1" destOrd="0" presId="urn:microsoft.com/office/officeart/2005/8/layout/list1"/>
    <dgm:cxn modelId="{A66ACEAC-FB09-461F-A6A8-E51F12E2B41B}" type="presParOf" srcId="{4C401EBB-210A-4236-A3C4-A21BD2DF1B57}" destId="{53CAFE5C-CDE8-458B-AD2F-B344820205AC}" srcOrd="5" destOrd="0" presId="urn:microsoft.com/office/officeart/2005/8/layout/list1"/>
    <dgm:cxn modelId="{BB36881E-4837-44E3-BC63-B307B229371D}" type="presParOf" srcId="{4C401EBB-210A-4236-A3C4-A21BD2DF1B57}" destId="{5B428FE6-08D0-4FA6-9B87-D97DDF9F82F5}" srcOrd="6" destOrd="0" presId="urn:microsoft.com/office/officeart/2005/8/layout/list1"/>
    <dgm:cxn modelId="{40EAF7BC-32F0-401A-A8F1-D883E486326A}" type="presParOf" srcId="{4C401EBB-210A-4236-A3C4-A21BD2DF1B57}" destId="{E394DEF6-1DE6-425D-91BD-9BD6E6BA87B2}" srcOrd="7" destOrd="0" presId="urn:microsoft.com/office/officeart/2005/8/layout/list1"/>
    <dgm:cxn modelId="{717D514A-A4F7-48F4-9259-413638D328E9}" type="presParOf" srcId="{4C401EBB-210A-4236-A3C4-A21BD2DF1B57}" destId="{D1E1A466-E9F9-43C0-BC73-526576A2E515}" srcOrd="8" destOrd="0" presId="urn:microsoft.com/office/officeart/2005/8/layout/list1"/>
    <dgm:cxn modelId="{30FD76EF-953F-4DC9-A797-324554A36AA6}" type="presParOf" srcId="{D1E1A466-E9F9-43C0-BC73-526576A2E515}" destId="{20BBD02B-8634-4542-AAAC-2B2C3A6FB4BC}" srcOrd="0" destOrd="0" presId="urn:microsoft.com/office/officeart/2005/8/layout/list1"/>
    <dgm:cxn modelId="{C1B62B01-E329-465A-9200-48B6D2F7081C}" type="presParOf" srcId="{D1E1A466-E9F9-43C0-BC73-526576A2E515}" destId="{C604CD2D-AED8-408D-BB37-E3CD1FEED031}" srcOrd="1" destOrd="0" presId="urn:microsoft.com/office/officeart/2005/8/layout/list1"/>
    <dgm:cxn modelId="{568F1F32-1FC1-40AA-892B-9FB3CFE97AF3}" type="presParOf" srcId="{4C401EBB-210A-4236-A3C4-A21BD2DF1B57}" destId="{646E9B90-5546-4B1B-87E1-E6B5C71B3F4E}" srcOrd="9" destOrd="0" presId="urn:microsoft.com/office/officeart/2005/8/layout/list1"/>
    <dgm:cxn modelId="{879D74E4-0702-474E-84DC-3C5BC01A2469}" type="presParOf" srcId="{4C401EBB-210A-4236-A3C4-A21BD2DF1B57}" destId="{CA3F1B24-E449-4344-A7AE-0ABC5D272A94}" srcOrd="10" destOrd="0" presId="urn:microsoft.com/office/officeart/2005/8/layout/list1"/>
    <dgm:cxn modelId="{703A5142-77ED-4618-9221-DED3057A5F7F}" type="presParOf" srcId="{4C401EBB-210A-4236-A3C4-A21BD2DF1B57}" destId="{431ECA56-698D-4566-ADB8-9858A2CABBFF}" srcOrd="11" destOrd="0" presId="urn:microsoft.com/office/officeart/2005/8/layout/list1"/>
    <dgm:cxn modelId="{1E31C624-535E-4204-93CD-B65F04A8E024}" type="presParOf" srcId="{4C401EBB-210A-4236-A3C4-A21BD2DF1B57}" destId="{2D572091-EED2-4539-BD27-86F736D2E9F3}" srcOrd="12" destOrd="0" presId="urn:microsoft.com/office/officeart/2005/8/layout/list1"/>
    <dgm:cxn modelId="{0B79E6CD-49DF-4386-9035-A286D62AEDBF}" type="presParOf" srcId="{2D572091-EED2-4539-BD27-86F736D2E9F3}" destId="{FA82D086-D021-4E62-8829-369D26795F38}" srcOrd="0" destOrd="0" presId="urn:microsoft.com/office/officeart/2005/8/layout/list1"/>
    <dgm:cxn modelId="{06EE0AFB-CBD4-4A3A-A73C-8B7EA17196FA}" type="presParOf" srcId="{2D572091-EED2-4539-BD27-86F736D2E9F3}" destId="{8610498A-1497-4431-9515-FD732EB7D1AC}" srcOrd="1" destOrd="0" presId="urn:microsoft.com/office/officeart/2005/8/layout/list1"/>
    <dgm:cxn modelId="{9B126250-B68E-4674-B83F-F0D2137F69B2}" type="presParOf" srcId="{4C401EBB-210A-4236-A3C4-A21BD2DF1B57}" destId="{55BB75D7-3770-4622-BDF9-8B510B2084EF}" srcOrd="13" destOrd="0" presId="urn:microsoft.com/office/officeart/2005/8/layout/list1"/>
    <dgm:cxn modelId="{8E097EF7-F26E-4E19-818C-47D989AF301D}" type="presParOf" srcId="{4C401EBB-210A-4236-A3C4-A21BD2DF1B57}" destId="{B3285540-48EF-469C-9B19-3D9D120D76D4}" srcOrd="14" destOrd="0" presId="urn:microsoft.com/office/officeart/2005/8/layout/list1"/>
    <dgm:cxn modelId="{95C1DF6C-4990-48FB-91C8-476F8C461583}" type="presParOf" srcId="{4C401EBB-210A-4236-A3C4-A21BD2DF1B57}" destId="{6B66A035-55D7-4D92-9B26-9ABD1DA8BF7E}" srcOrd="15" destOrd="0" presId="urn:microsoft.com/office/officeart/2005/8/layout/list1"/>
    <dgm:cxn modelId="{30D944A4-19F1-48C8-BDFB-BE1CB1D23DAA}" type="presParOf" srcId="{4C401EBB-210A-4236-A3C4-A21BD2DF1B57}" destId="{BB9E0DA5-6BF4-4D35-9A18-909BFAC35D1A}" srcOrd="16" destOrd="0" presId="urn:microsoft.com/office/officeart/2005/8/layout/list1"/>
    <dgm:cxn modelId="{1D113823-4CE6-4CEB-94EA-7FE09E1A54A1}" type="presParOf" srcId="{BB9E0DA5-6BF4-4D35-9A18-909BFAC35D1A}" destId="{889AEB30-4B9F-4F2F-A3B4-40D3E071681E}" srcOrd="0" destOrd="0" presId="urn:microsoft.com/office/officeart/2005/8/layout/list1"/>
    <dgm:cxn modelId="{7383996B-514E-42E4-913E-B451D3CBC15D}" type="presParOf" srcId="{BB9E0DA5-6BF4-4D35-9A18-909BFAC35D1A}" destId="{9B626FD5-EA6E-4964-ADD6-A73123DE23EB}" srcOrd="1" destOrd="0" presId="urn:microsoft.com/office/officeart/2005/8/layout/list1"/>
    <dgm:cxn modelId="{B59A8B4E-C73D-4388-80CD-925E3E6912FD}" type="presParOf" srcId="{4C401EBB-210A-4236-A3C4-A21BD2DF1B57}" destId="{75A36FB1-D488-409F-B052-6F15D47F98FC}" srcOrd="17" destOrd="0" presId="urn:microsoft.com/office/officeart/2005/8/layout/list1"/>
    <dgm:cxn modelId="{E0FAC70F-E4F1-4208-A256-8BEFB49E4FFE}" type="presParOf" srcId="{4C401EBB-210A-4236-A3C4-A21BD2DF1B57}" destId="{5F5BF300-9143-42EA-81E8-3DCDC309CAC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6CFA35-876C-4472-8F29-13ED04788F14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53FC74-7A99-4DF7-9DFF-A8399EA5AD57}">
      <dgm:prSet phldrT="[Text]" custT="1"/>
      <dgm:spPr/>
      <dgm:t>
        <a:bodyPr/>
        <a:lstStyle/>
        <a:p>
          <a:r>
            <a:rPr lang="ru-RU" sz="2200" b="0" dirty="0">
              <a:solidFill>
                <a:schemeClr val="bg1"/>
              </a:solidFill>
              <a:latin typeface="+mn-lt"/>
              <a:cs typeface="+mn-cs"/>
            </a:rPr>
            <a:t>Комплексная оценка потребностей и выявление проблем в области защиты детей</a:t>
          </a:r>
          <a:endParaRPr lang="en-US" sz="2200" b="0" dirty="0">
            <a:solidFill>
              <a:schemeClr val="bg1"/>
            </a:solidFill>
          </a:endParaRPr>
        </a:p>
      </dgm:t>
    </dgm:pt>
    <dgm:pt modelId="{1EFD9C5C-7C74-4E04-B4E9-854701DA1355}" type="parTrans" cxnId="{AF0C6850-63C0-463A-A0BE-D7CCF7659FD2}">
      <dgm:prSet/>
      <dgm:spPr/>
      <dgm:t>
        <a:bodyPr/>
        <a:lstStyle/>
        <a:p>
          <a:endParaRPr lang="en-US" sz="2200">
            <a:solidFill>
              <a:schemeClr val="bg1"/>
            </a:solidFill>
          </a:endParaRPr>
        </a:p>
      </dgm:t>
    </dgm:pt>
    <dgm:pt modelId="{5889CD2B-E4E9-4023-BC98-847E44441CAE}" type="sibTrans" cxnId="{AF0C6850-63C0-463A-A0BE-D7CCF7659FD2}">
      <dgm:prSet custT="1"/>
      <dgm:spPr>
        <a:ln>
          <a:solidFill>
            <a:srgbClr val="2A275E">
              <a:alpha val="90000"/>
            </a:srgbClr>
          </a:solidFill>
        </a:ln>
      </dgm:spPr>
      <dgm:t>
        <a:bodyPr/>
        <a:lstStyle/>
        <a:p>
          <a:endParaRPr lang="en-US" sz="2200">
            <a:solidFill>
              <a:schemeClr val="bg1"/>
            </a:solidFill>
          </a:endParaRPr>
        </a:p>
      </dgm:t>
    </dgm:pt>
    <dgm:pt modelId="{F389EBA0-0FFA-4660-9572-7A947F4B8447}">
      <dgm:prSet phldrT="[Text]" custT="1"/>
      <dgm:spPr/>
      <dgm:t>
        <a:bodyPr/>
        <a:lstStyle/>
        <a:p>
          <a:r>
            <a:rPr lang="ru-RU" sz="2200" dirty="0">
              <a:solidFill>
                <a:schemeClr val="bg1"/>
              </a:solidFill>
              <a:latin typeface="+mn-lt"/>
              <a:cs typeface="+mn-cs"/>
            </a:rPr>
            <a:t>Оценка существующих услуг для детей в ситуации риска </a:t>
          </a:r>
          <a:endParaRPr lang="en-US" sz="2200" dirty="0">
            <a:solidFill>
              <a:schemeClr val="bg1"/>
            </a:solidFill>
          </a:endParaRPr>
        </a:p>
      </dgm:t>
    </dgm:pt>
    <dgm:pt modelId="{D4631346-1616-479C-A721-D36EEBBF662F}" type="parTrans" cxnId="{9891F1B6-641E-4593-B3B4-19495538E71A}">
      <dgm:prSet/>
      <dgm:spPr/>
      <dgm:t>
        <a:bodyPr/>
        <a:lstStyle/>
        <a:p>
          <a:endParaRPr lang="en-US" sz="2200">
            <a:solidFill>
              <a:schemeClr val="bg1"/>
            </a:solidFill>
          </a:endParaRPr>
        </a:p>
      </dgm:t>
    </dgm:pt>
    <dgm:pt modelId="{74FE00D4-476D-4B9C-ADDD-DCD607B7D69B}" type="sibTrans" cxnId="{9891F1B6-641E-4593-B3B4-19495538E71A}">
      <dgm:prSet custT="1"/>
      <dgm:spPr>
        <a:ln>
          <a:solidFill>
            <a:srgbClr val="2A275E">
              <a:alpha val="90000"/>
            </a:srgbClr>
          </a:solidFill>
        </a:ln>
      </dgm:spPr>
      <dgm:t>
        <a:bodyPr/>
        <a:lstStyle/>
        <a:p>
          <a:endParaRPr lang="en-US" sz="2200">
            <a:solidFill>
              <a:schemeClr val="bg1"/>
            </a:solidFill>
          </a:endParaRPr>
        </a:p>
      </dgm:t>
    </dgm:pt>
    <dgm:pt modelId="{DA0FD6D5-DDAD-4049-938F-BCD85E544B3A}">
      <dgm:prSet phldrT="[Text]" custT="1"/>
      <dgm:spPr/>
      <dgm:t>
        <a:bodyPr/>
        <a:lstStyle/>
        <a:p>
          <a:r>
            <a:rPr lang="ru-RU" sz="2200" dirty="0">
              <a:solidFill>
                <a:schemeClr val="bg1"/>
              </a:solidFill>
              <a:latin typeface="+mn-lt"/>
              <a:cs typeface="Arial" charset="0"/>
            </a:rPr>
            <a:t>Определение приоритетов в отношении потребностей в развитии услуг для детей в ситуации риска и их семей</a:t>
          </a:r>
          <a:endParaRPr lang="en-US" sz="2200" dirty="0">
            <a:solidFill>
              <a:schemeClr val="bg1"/>
            </a:solidFill>
          </a:endParaRPr>
        </a:p>
      </dgm:t>
    </dgm:pt>
    <dgm:pt modelId="{612B328E-1067-4B4B-86B0-1FE19DB4D59C}" type="parTrans" cxnId="{023096B4-627E-4E0F-A39E-C5E8641C75F9}">
      <dgm:prSet/>
      <dgm:spPr/>
      <dgm:t>
        <a:bodyPr/>
        <a:lstStyle/>
        <a:p>
          <a:endParaRPr lang="en-US" sz="2200">
            <a:solidFill>
              <a:schemeClr val="bg1"/>
            </a:solidFill>
          </a:endParaRPr>
        </a:p>
      </dgm:t>
    </dgm:pt>
    <dgm:pt modelId="{2B47B275-F8A8-4C34-A7AE-115C7E5A9903}" type="sibTrans" cxnId="{023096B4-627E-4E0F-A39E-C5E8641C75F9}">
      <dgm:prSet custT="1"/>
      <dgm:spPr>
        <a:ln>
          <a:solidFill>
            <a:srgbClr val="2A275E">
              <a:alpha val="90000"/>
            </a:srgbClr>
          </a:solidFill>
        </a:ln>
      </dgm:spPr>
      <dgm:t>
        <a:bodyPr/>
        <a:lstStyle/>
        <a:p>
          <a:endParaRPr lang="en-US" sz="2200">
            <a:solidFill>
              <a:schemeClr val="bg1"/>
            </a:solidFill>
          </a:endParaRPr>
        </a:p>
      </dgm:t>
    </dgm:pt>
    <dgm:pt modelId="{1FF4C29C-9904-4D3E-B5F3-6AC3A5493096}">
      <dgm:prSet custT="1"/>
      <dgm:spPr/>
      <dgm:t>
        <a:bodyPr/>
        <a:lstStyle/>
        <a:p>
          <a:r>
            <a:rPr lang="ru-RU" sz="2200" dirty="0">
              <a:solidFill>
                <a:schemeClr val="bg1"/>
              </a:solidFill>
              <a:latin typeface="+mn-lt"/>
              <a:cs typeface="+mn-cs"/>
            </a:rPr>
            <a:t>Развитие социальной карты региона </a:t>
          </a:r>
          <a:endParaRPr lang="en-US" sz="2200" dirty="0">
            <a:solidFill>
              <a:schemeClr val="bg1"/>
            </a:solidFill>
          </a:endParaRPr>
        </a:p>
      </dgm:t>
    </dgm:pt>
    <dgm:pt modelId="{D6A10FFD-1F6A-41FE-8472-6FFCA383503A}" type="parTrans" cxnId="{8E9670CB-9F1F-4942-9AE5-CC6F8DE92C1E}">
      <dgm:prSet/>
      <dgm:spPr/>
      <dgm:t>
        <a:bodyPr/>
        <a:lstStyle/>
        <a:p>
          <a:endParaRPr lang="en-US" sz="2200">
            <a:solidFill>
              <a:schemeClr val="bg1"/>
            </a:solidFill>
          </a:endParaRPr>
        </a:p>
      </dgm:t>
    </dgm:pt>
    <dgm:pt modelId="{A33A77A4-6EE1-4501-BBB1-52FB6AB751BB}" type="sibTrans" cxnId="{8E9670CB-9F1F-4942-9AE5-CC6F8DE92C1E}">
      <dgm:prSet custT="1"/>
      <dgm:spPr>
        <a:ln>
          <a:solidFill>
            <a:srgbClr val="2A275E">
              <a:alpha val="90000"/>
            </a:srgbClr>
          </a:solidFill>
        </a:ln>
      </dgm:spPr>
      <dgm:t>
        <a:bodyPr/>
        <a:lstStyle/>
        <a:p>
          <a:endParaRPr lang="en-US" sz="2200">
            <a:solidFill>
              <a:schemeClr val="bg1"/>
            </a:solidFill>
          </a:endParaRPr>
        </a:p>
      </dgm:t>
    </dgm:pt>
    <dgm:pt modelId="{878AA7B8-261D-42D8-B5B3-F2278A219416}">
      <dgm:prSet custT="1"/>
      <dgm:spPr/>
      <dgm:t>
        <a:bodyPr/>
        <a:lstStyle/>
        <a:p>
          <a:r>
            <a:rPr lang="ru-RU" sz="2200" dirty="0">
              <a:solidFill>
                <a:schemeClr val="bg1"/>
              </a:solidFill>
              <a:latin typeface="+mn-lt"/>
              <a:cs typeface="Arial" charset="0"/>
            </a:rPr>
            <a:t>Разработка, утверждение и внедрение Планов по реформированию системы ухода за ребенком</a:t>
          </a:r>
          <a:endParaRPr lang="en-US" sz="2200" dirty="0">
            <a:solidFill>
              <a:schemeClr val="bg1"/>
            </a:solidFill>
          </a:endParaRPr>
        </a:p>
      </dgm:t>
    </dgm:pt>
    <dgm:pt modelId="{39DC05FB-898B-4DAB-9CA3-96EB135CC047}" type="parTrans" cxnId="{95724F41-F8D4-4591-A1B3-4FB2349C7341}">
      <dgm:prSet/>
      <dgm:spPr/>
      <dgm:t>
        <a:bodyPr/>
        <a:lstStyle/>
        <a:p>
          <a:endParaRPr lang="en-US" sz="2200">
            <a:solidFill>
              <a:schemeClr val="bg1"/>
            </a:solidFill>
          </a:endParaRPr>
        </a:p>
      </dgm:t>
    </dgm:pt>
    <dgm:pt modelId="{5831F68C-6C07-4A6D-9A5A-D298BD3DCFC0}" type="sibTrans" cxnId="{95724F41-F8D4-4591-A1B3-4FB2349C7341}">
      <dgm:prSet/>
      <dgm:spPr/>
      <dgm:t>
        <a:bodyPr/>
        <a:lstStyle/>
        <a:p>
          <a:endParaRPr lang="en-US" sz="2200">
            <a:solidFill>
              <a:schemeClr val="bg1"/>
            </a:solidFill>
          </a:endParaRPr>
        </a:p>
      </dgm:t>
    </dgm:pt>
    <dgm:pt modelId="{B23F5D4E-772C-4759-8039-D33F220A7F8F}">
      <dgm:prSet/>
      <dgm:spPr/>
      <dgm:t>
        <a:bodyPr/>
        <a:lstStyle/>
        <a:p>
          <a:endParaRPr lang="ro-RO" sz="2200"/>
        </a:p>
      </dgm:t>
    </dgm:pt>
    <dgm:pt modelId="{FE9E347D-4EF4-4D14-8475-0F97ADF0AA63}" type="parTrans" cxnId="{E1C6F0CE-14AB-4E0B-B0DD-8BDDB884CAA3}">
      <dgm:prSet/>
      <dgm:spPr/>
      <dgm:t>
        <a:bodyPr/>
        <a:lstStyle/>
        <a:p>
          <a:endParaRPr lang="en-US" sz="2200">
            <a:solidFill>
              <a:schemeClr val="bg1"/>
            </a:solidFill>
          </a:endParaRPr>
        </a:p>
      </dgm:t>
    </dgm:pt>
    <dgm:pt modelId="{9F4A1482-AB07-4671-B3BB-CF379E8FC93A}" type="sibTrans" cxnId="{E1C6F0CE-14AB-4E0B-B0DD-8BDDB884CAA3}">
      <dgm:prSet/>
      <dgm:spPr/>
      <dgm:t>
        <a:bodyPr/>
        <a:lstStyle/>
        <a:p>
          <a:endParaRPr lang="en-US" sz="2200">
            <a:solidFill>
              <a:schemeClr val="bg1"/>
            </a:solidFill>
          </a:endParaRPr>
        </a:p>
      </dgm:t>
    </dgm:pt>
    <dgm:pt modelId="{B7A45042-0BE2-4271-9AFB-AA50FF2D6559}" type="pres">
      <dgm:prSet presAssocID="{F16CFA35-876C-4472-8F29-13ED04788F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EE6F9-6E22-44C0-8280-25EC53444C15}" type="pres">
      <dgm:prSet presAssocID="{F16CFA35-876C-4472-8F29-13ED04788F14}" presName="dummyMaxCanvas" presStyleCnt="0">
        <dgm:presLayoutVars/>
      </dgm:prSet>
      <dgm:spPr/>
    </dgm:pt>
    <dgm:pt modelId="{749F656B-BEDC-40F5-BD80-CDB08F9ED66A}" type="pres">
      <dgm:prSet presAssocID="{F16CFA35-876C-4472-8F29-13ED04788F14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003B6-8AF2-4B79-8A5F-FF60A65E52CF}" type="pres">
      <dgm:prSet presAssocID="{F16CFA35-876C-4472-8F29-13ED04788F14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59CBA-EC0D-469F-837C-38EC69607A31}" type="pres">
      <dgm:prSet presAssocID="{F16CFA35-876C-4472-8F29-13ED04788F14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C5D98-1A71-4184-B8E1-ACF9757935DC}" type="pres">
      <dgm:prSet presAssocID="{F16CFA35-876C-4472-8F29-13ED04788F14}" presName="FiveNodes_4" presStyleLbl="node1" presStyleIdx="3" presStyleCnt="5" custLinFactNeighborX="-48" custLinFactNeighborY="-2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9DF24-3FDC-468C-9674-62075AB877B5}" type="pres">
      <dgm:prSet presAssocID="{F16CFA35-876C-4472-8F29-13ED04788F14}" presName="FiveNodes_5" presStyleLbl="node1" presStyleIdx="4" presStyleCnt="5" custLinFactNeighborX="1210" custLinFactNeighborY="-31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9E3F5-1738-4456-9027-5A5AD733A4EF}" type="pres">
      <dgm:prSet presAssocID="{F16CFA35-876C-4472-8F29-13ED04788F1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6C84-F3DB-4361-9042-92E23E4C5230}" type="pres">
      <dgm:prSet presAssocID="{F16CFA35-876C-4472-8F29-13ED04788F14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DF546-6C28-4EB7-9706-53EB7ED5FD37}" type="pres">
      <dgm:prSet presAssocID="{F16CFA35-876C-4472-8F29-13ED04788F14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0B03D-6D5D-4CCC-88A5-E1BFB9BD4470}" type="pres">
      <dgm:prSet presAssocID="{F16CFA35-876C-4472-8F29-13ED04788F14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C5C21-A0A4-4B66-9780-31E25F155F7A}" type="pres">
      <dgm:prSet presAssocID="{F16CFA35-876C-4472-8F29-13ED04788F1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AB5D7-916F-4612-99B1-08CD30A8A150}" type="pres">
      <dgm:prSet presAssocID="{F16CFA35-876C-4472-8F29-13ED04788F1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72C92-6EC7-434B-9794-555B024A4ED2}" type="pres">
      <dgm:prSet presAssocID="{F16CFA35-876C-4472-8F29-13ED04788F1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78010-9B1B-4CDB-8376-0F5EC51F838F}" type="pres">
      <dgm:prSet presAssocID="{F16CFA35-876C-4472-8F29-13ED04788F1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0FEE2-6692-4798-BAD4-A43FBDDE707B}" type="pres">
      <dgm:prSet presAssocID="{F16CFA35-876C-4472-8F29-13ED04788F1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24F41-F8D4-4591-A1B3-4FB2349C7341}" srcId="{F16CFA35-876C-4472-8F29-13ED04788F14}" destId="{878AA7B8-261D-42D8-B5B3-F2278A219416}" srcOrd="4" destOrd="0" parTransId="{39DC05FB-898B-4DAB-9CA3-96EB135CC047}" sibTransId="{5831F68C-6C07-4A6D-9A5A-D298BD3DCFC0}"/>
    <dgm:cxn modelId="{A5D05A8B-7D00-40E0-BDD8-35C403903AF1}" type="presOf" srcId="{A33A77A4-6EE1-4501-BBB1-52FB6AB751BB}" destId="{D040B03D-6D5D-4CCC-88A5-E1BFB9BD4470}" srcOrd="0" destOrd="0" presId="urn:microsoft.com/office/officeart/2005/8/layout/vProcess5"/>
    <dgm:cxn modelId="{B096DD6B-27E2-4CDC-9598-52166956B5FC}" type="presOf" srcId="{8553FC74-7A99-4DF7-9DFF-A8399EA5AD57}" destId="{BBAC5C21-A0A4-4B66-9780-31E25F155F7A}" srcOrd="1" destOrd="0" presId="urn:microsoft.com/office/officeart/2005/8/layout/vProcess5"/>
    <dgm:cxn modelId="{62059090-2236-4B64-993C-7F8B3B4C8869}" type="presOf" srcId="{74FE00D4-476D-4B9C-ADDD-DCD607B7D69B}" destId="{78E46C84-F3DB-4361-9042-92E23E4C5230}" srcOrd="0" destOrd="0" presId="urn:microsoft.com/office/officeart/2005/8/layout/vProcess5"/>
    <dgm:cxn modelId="{4820D3E2-DDDB-48F3-9723-E292A8F466E3}" type="presOf" srcId="{2B47B275-F8A8-4C34-A7AE-115C7E5A9903}" destId="{8A2DF546-6C28-4EB7-9706-53EB7ED5FD37}" srcOrd="0" destOrd="0" presId="urn:microsoft.com/office/officeart/2005/8/layout/vProcess5"/>
    <dgm:cxn modelId="{125B061D-AB87-41AC-B358-8B7793E03127}" type="presOf" srcId="{878AA7B8-261D-42D8-B5B3-F2278A219416}" destId="{1B90FEE2-6692-4798-BAD4-A43FBDDE707B}" srcOrd="1" destOrd="0" presId="urn:microsoft.com/office/officeart/2005/8/layout/vProcess5"/>
    <dgm:cxn modelId="{9891F1B6-641E-4593-B3B4-19495538E71A}" srcId="{F16CFA35-876C-4472-8F29-13ED04788F14}" destId="{F389EBA0-0FFA-4660-9572-7A947F4B8447}" srcOrd="1" destOrd="0" parTransId="{D4631346-1616-479C-A721-D36EEBBF662F}" sibTransId="{74FE00D4-476D-4B9C-ADDD-DCD607B7D69B}"/>
    <dgm:cxn modelId="{351056E3-BA8F-4774-9AAD-AFC3E4329FF1}" type="presOf" srcId="{8553FC74-7A99-4DF7-9DFF-A8399EA5AD57}" destId="{749F656B-BEDC-40F5-BD80-CDB08F9ED66A}" srcOrd="0" destOrd="0" presId="urn:microsoft.com/office/officeart/2005/8/layout/vProcess5"/>
    <dgm:cxn modelId="{E7827E35-9F29-4EAE-BA5C-F74DC814F436}" type="presOf" srcId="{F389EBA0-0FFA-4660-9572-7A947F4B8447}" destId="{4FEAB5D7-916F-4612-99B1-08CD30A8A150}" srcOrd="1" destOrd="0" presId="urn:microsoft.com/office/officeart/2005/8/layout/vProcess5"/>
    <dgm:cxn modelId="{E1C6F0CE-14AB-4E0B-B0DD-8BDDB884CAA3}" srcId="{F16CFA35-876C-4472-8F29-13ED04788F14}" destId="{B23F5D4E-772C-4759-8039-D33F220A7F8F}" srcOrd="5" destOrd="0" parTransId="{FE9E347D-4EF4-4D14-8475-0F97ADF0AA63}" sibTransId="{9F4A1482-AB07-4671-B3BB-CF379E8FC93A}"/>
    <dgm:cxn modelId="{E2508BD1-0611-4088-872C-00FF55C9D801}" type="presOf" srcId="{DA0FD6D5-DDAD-4049-938F-BCD85E544B3A}" destId="{91A72C92-6EC7-434B-9794-555B024A4ED2}" srcOrd="1" destOrd="0" presId="urn:microsoft.com/office/officeart/2005/8/layout/vProcess5"/>
    <dgm:cxn modelId="{F03CE89A-E48F-4880-8687-ADA57E90E114}" type="presOf" srcId="{DA0FD6D5-DDAD-4049-938F-BCD85E544B3A}" destId="{49C59CBA-EC0D-469F-837C-38EC69607A31}" srcOrd="0" destOrd="0" presId="urn:microsoft.com/office/officeart/2005/8/layout/vProcess5"/>
    <dgm:cxn modelId="{B9602B69-E3CF-4D94-BE55-D71DBE67C660}" type="presOf" srcId="{F389EBA0-0FFA-4660-9572-7A947F4B8447}" destId="{8A3003B6-8AF2-4B79-8A5F-FF60A65E52CF}" srcOrd="0" destOrd="0" presId="urn:microsoft.com/office/officeart/2005/8/layout/vProcess5"/>
    <dgm:cxn modelId="{06C5A1B2-8028-42A6-ADD5-E665F2FB4800}" type="presOf" srcId="{878AA7B8-261D-42D8-B5B3-F2278A219416}" destId="{35D9DF24-3FDC-468C-9674-62075AB877B5}" srcOrd="0" destOrd="0" presId="urn:microsoft.com/office/officeart/2005/8/layout/vProcess5"/>
    <dgm:cxn modelId="{8E9670CB-9F1F-4942-9AE5-CC6F8DE92C1E}" srcId="{F16CFA35-876C-4472-8F29-13ED04788F14}" destId="{1FF4C29C-9904-4D3E-B5F3-6AC3A5493096}" srcOrd="3" destOrd="0" parTransId="{D6A10FFD-1F6A-41FE-8472-6FFCA383503A}" sibTransId="{A33A77A4-6EE1-4501-BBB1-52FB6AB751BB}"/>
    <dgm:cxn modelId="{1160822D-D408-454C-A96F-D1C7E8FE2D12}" type="presOf" srcId="{5889CD2B-E4E9-4023-BC98-847E44441CAE}" destId="{7D09E3F5-1738-4456-9027-5A5AD733A4EF}" srcOrd="0" destOrd="0" presId="urn:microsoft.com/office/officeart/2005/8/layout/vProcess5"/>
    <dgm:cxn modelId="{4D5CEF78-04CD-4E56-BBCE-F76ED60CD3D8}" type="presOf" srcId="{1FF4C29C-9904-4D3E-B5F3-6AC3A5493096}" destId="{705C5D98-1A71-4184-B8E1-ACF9757935DC}" srcOrd="0" destOrd="0" presId="urn:microsoft.com/office/officeart/2005/8/layout/vProcess5"/>
    <dgm:cxn modelId="{71D0FD93-5086-453F-A9A3-B57B65EDA6FB}" type="presOf" srcId="{F16CFA35-876C-4472-8F29-13ED04788F14}" destId="{B7A45042-0BE2-4271-9AFB-AA50FF2D6559}" srcOrd="0" destOrd="0" presId="urn:microsoft.com/office/officeart/2005/8/layout/vProcess5"/>
    <dgm:cxn modelId="{023096B4-627E-4E0F-A39E-C5E8641C75F9}" srcId="{F16CFA35-876C-4472-8F29-13ED04788F14}" destId="{DA0FD6D5-DDAD-4049-938F-BCD85E544B3A}" srcOrd="2" destOrd="0" parTransId="{612B328E-1067-4B4B-86B0-1FE19DB4D59C}" sibTransId="{2B47B275-F8A8-4C34-A7AE-115C7E5A9903}"/>
    <dgm:cxn modelId="{AF0C6850-63C0-463A-A0BE-D7CCF7659FD2}" srcId="{F16CFA35-876C-4472-8F29-13ED04788F14}" destId="{8553FC74-7A99-4DF7-9DFF-A8399EA5AD57}" srcOrd="0" destOrd="0" parTransId="{1EFD9C5C-7C74-4E04-B4E9-854701DA1355}" sibTransId="{5889CD2B-E4E9-4023-BC98-847E44441CAE}"/>
    <dgm:cxn modelId="{777B5A67-92C3-4874-8466-1B0A33D6A869}" type="presOf" srcId="{1FF4C29C-9904-4D3E-B5F3-6AC3A5493096}" destId="{49F78010-9B1B-4CDB-8376-0F5EC51F838F}" srcOrd="1" destOrd="0" presId="urn:microsoft.com/office/officeart/2005/8/layout/vProcess5"/>
    <dgm:cxn modelId="{E5B1DC31-64CE-4CAF-BDE0-639FC4F08751}" type="presParOf" srcId="{B7A45042-0BE2-4271-9AFB-AA50FF2D6559}" destId="{907EE6F9-6E22-44C0-8280-25EC53444C15}" srcOrd="0" destOrd="0" presId="urn:microsoft.com/office/officeart/2005/8/layout/vProcess5"/>
    <dgm:cxn modelId="{DC302D39-CCEC-440F-94B8-77A75685CCE8}" type="presParOf" srcId="{B7A45042-0BE2-4271-9AFB-AA50FF2D6559}" destId="{749F656B-BEDC-40F5-BD80-CDB08F9ED66A}" srcOrd="1" destOrd="0" presId="urn:microsoft.com/office/officeart/2005/8/layout/vProcess5"/>
    <dgm:cxn modelId="{5C567AF5-A429-493A-B691-D80A1A965411}" type="presParOf" srcId="{B7A45042-0BE2-4271-9AFB-AA50FF2D6559}" destId="{8A3003B6-8AF2-4B79-8A5F-FF60A65E52CF}" srcOrd="2" destOrd="0" presId="urn:microsoft.com/office/officeart/2005/8/layout/vProcess5"/>
    <dgm:cxn modelId="{EFBC989B-69E0-4D64-ABCF-B2CE18C1DE61}" type="presParOf" srcId="{B7A45042-0BE2-4271-9AFB-AA50FF2D6559}" destId="{49C59CBA-EC0D-469F-837C-38EC69607A31}" srcOrd="3" destOrd="0" presId="urn:microsoft.com/office/officeart/2005/8/layout/vProcess5"/>
    <dgm:cxn modelId="{AFB9F601-7217-421A-AA51-F9E327AA83B9}" type="presParOf" srcId="{B7A45042-0BE2-4271-9AFB-AA50FF2D6559}" destId="{705C5D98-1A71-4184-B8E1-ACF9757935DC}" srcOrd="4" destOrd="0" presId="urn:microsoft.com/office/officeart/2005/8/layout/vProcess5"/>
    <dgm:cxn modelId="{38DE758C-0928-4EF8-9DF3-AC4D365781CC}" type="presParOf" srcId="{B7A45042-0BE2-4271-9AFB-AA50FF2D6559}" destId="{35D9DF24-3FDC-468C-9674-62075AB877B5}" srcOrd="5" destOrd="0" presId="urn:microsoft.com/office/officeart/2005/8/layout/vProcess5"/>
    <dgm:cxn modelId="{B358767E-7821-4BBD-80CF-BE72AE5893D0}" type="presParOf" srcId="{B7A45042-0BE2-4271-9AFB-AA50FF2D6559}" destId="{7D09E3F5-1738-4456-9027-5A5AD733A4EF}" srcOrd="6" destOrd="0" presId="urn:microsoft.com/office/officeart/2005/8/layout/vProcess5"/>
    <dgm:cxn modelId="{CBE406F6-F260-4863-A1DB-ED3F0853CD1F}" type="presParOf" srcId="{B7A45042-0BE2-4271-9AFB-AA50FF2D6559}" destId="{78E46C84-F3DB-4361-9042-92E23E4C5230}" srcOrd="7" destOrd="0" presId="urn:microsoft.com/office/officeart/2005/8/layout/vProcess5"/>
    <dgm:cxn modelId="{2C92C30B-1ACA-4215-AA87-914C7128A892}" type="presParOf" srcId="{B7A45042-0BE2-4271-9AFB-AA50FF2D6559}" destId="{8A2DF546-6C28-4EB7-9706-53EB7ED5FD37}" srcOrd="8" destOrd="0" presId="urn:microsoft.com/office/officeart/2005/8/layout/vProcess5"/>
    <dgm:cxn modelId="{2CDF9895-807A-45B9-BF33-F4F4B6F705FD}" type="presParOf" srcId="{B7A45042-0BE2-4271-9AFB-AA50FF2D6559}" destId="{D040B03D-6D5D-4CCC-88A5-E1BFB9BD4470}" srcOrd="9" destOrd="0" presId="urn:microsoft.com/office/officeart/2005/8/layout/vProcess5"/>
    <dgm:cxn modelId="{FDF16772-5D7C-4C8D-9D22-E70314FA96D6}" type="presParOf" srcId="{B7A45042-0BE2-4271-9AFB-AA50FF2D6559}" destId="{BBAC5C21-A0A4-4B66-9780-31E25F155F7A}" srcOrd="10" destOrd="0" presId="urn:microsoft.com/office/officeart/2005/8/layout/vProcess5"/>
    <dgm:cxn modelId="{07D61374-C5E8-4826-B28A-ED43765294FF}" type="presParOf" srcId="{B7A45042-0BE2-4271-9AFB-AA50FF2D6559}" destId="{4FEAB5D7-916F-4612-99B1-08CD30A8A150}" srcOrd="11" destOrd="0" presId="urn:microsoft.com/office/officeart/2005/8/layout/vProcess5"/>
    <dgm:cxn modelId="{81B268D7-C5FD-475B-B048-D620F26A02A4}" type="presParOf" srcId="{B7A45042-0BE2-4271-9AFB-AA50FF2D6559}" destId="{91A72C92-6EC7-434B-9794-555B024A4ED2}" srcOrd="12" destOrd="0" presId="urn:microsoft.com/office/officeart/2005/8/layout/vProcess5"/>
    <dgm:cxn modelId="{38C5CF27-2816-498C-B0A2-10B93EBE869B}" type="presParOf" srcId="{B7A45042-0BE2-4271-9AFB-AA50FF2D6559}" destId="{49F78010-9B1B-4CDB-8376-0F5EC51F838F}" srcOrd="13" destOrd="0" presId="urn:microsoft.com/office/officeart/2005/8/layout/vProcess5"/>
    <dgm:cxn modelId="{8EF65444-39A1-4537-AFDB-D52FCD7C5D11}" type="presParOf" srcId="{B7A45042-0BE2-4271-9AFB-AA50FF2D6559}" destId="{1B90FEE2-6692-4798-BAD4-A43FBDDE707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6CFA35-876C-4472-8F29-13ED04788F14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53FC74-7A99-4DF7-9DFF-A8399EA5AD57}">
      <dgm:prSet phldrT="[Text]" custT="1"/>
      <dgm:spPr/>
      <dgm:t>
        <a:bodyPr/>
        <a:lstStyle/>
        <a:p>
          <a:r>
            <a:rPr lang="ru-RU" sz="1800" b="0" dirty="0">
              <a:solidFill>
                <a:schemeClr val="bg1"/>
              </a:solidFill>
              <a:latin typeface="+mn-lt"/>
              <a:cs typeface="+mn-cs"/>
            </a:rPr>
            <a:t>Комплексная, м</a:t>
          </a:r>
          <a:r>
            <a:rPr lang="ru-RU" altLang="en-US" sz="1800" dirty="0">
              <a:solidFill>
                <a:schemeClr val="bg1"/>
              </a:solidFill>
              <a:latin typeface="+mn-lt"/>
            </a:rPr>
            <a:t>ногопрофильная оценка ситуации каждого ребенка и его семьи</a:t>
          </a:r>
          <a:endParaRPr lang="en-US" sz="1800" b="0" dirty="0">
            <a:solidFill>
              <a:schemeClr val="bg1"/>
            </a:solidFill>
          </a:endParaRPr>
        </a:p>
      </dgm:t>
    </dgm:pt>
    <dgm:pt modelId="{1EFD9C5C-7C74-4E04-B4E9-854701DA1355}" type="parTrans" cxnId="{AF0C6850-63C0-463A-A0BE-D7CCF7659FD2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5889CD2B-E4E9-4023-BC98-847E44441CAE}" type="sibTrans" cxnId="{AF0C6850-63C0-463A-A0BE-D7CCF7659FD2}">
      <dgm:prSet custT="1"/>
      <dgm:spPr>
        <a:ln>
          <a:solidFill>
            <a:srgbClr val="2A275E">
              <a:alpha val="90000"/>
            </a:srgbClr>
          </a:solidFill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F389EBA0-0FFA-4660-9572-7A947F4B8447}">
      <dgm:prSet phldrT="[Text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  <a:latin typeface="+mn-lt"/>
              <a:cs typeface="+mn-cs"/>
            </a:rPr>
            <a:t>Оценка существующих услуг </a:t>
          </a:r>
          <a:r>
            <a:rPr lang="ru-RU" altLang="en-US" sz="1800" dirty="0">
              <a:solidFill>
                <a:schemeClr val="bg1"/>
              </a:solidFill>
              <a:latin typeface="+mn-lt"/>
            </a:rPr>
            <a:t>на уровне сообщества</a:t>
          </a:r>
          <a:endParaRPr lang="en-US" sz="1800" dirty="0">
            <a:solidFill>
              <a:schemeClr val="bg1"/>
            </a:solidFill>
          </a:endParaRPr>
        </a:p>
      </dgm:t>
    </dgm:pt>
    <dgm:pt modelId="{D4631346-1616-479C-A721-D36EEBBF662F}" type="parTrans" cxnId="{9891F1B6-641E-4593-B3B4-19495538E71A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74FE00D4-476D-4B9C-ADDD-DCD607B7D69B}" type="sibTrans" cxnId="{9891F1B6-641E-4593-B3B4-19495538E71A}">
      <dgm:prSet custT="1"/>
      <dgm:spPr>
        <a:ln>
          <a:solidFill>
            <a:srgbClr val="2A275E">
              <a:alpha val="90000"/>
            </a:srgbClr>
          </a:solidFill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DA0FD6D5-DDAD-4049-938F-BCD85E544B3A}">
      <dgm:prSet phldrT="[Text]" custT="1"/>
      <dgm:spPr/>
      <dgm:t>
        <a:bodyPr/>
        <a:lstStyle/>
        <a:p>
          <a:r>
            <a:rPr lang="ru-RU" altLang="en-US" sz="1800" dirty="0">
              <a:solidFill>
                <a:schemeClr val="bg1"/>
              </a:solidFill>
              <a:latin typeface="+mn-lt"/>
            </a:rPr>
            <a:t>Разработка Индивидуального Плана Размещения для каждого ребенка </a:t>
          </a:r>
          <a:endParaRPr lang="en-US" sz="1800" dirty="0">
            <a:solidFill>
              <a:schemeClr val="bg1"/>
            </a:solidFill>
          </a:endParaRPr>
        </a:p>
      </dgm:t>
    </dgm:pt>
    <dgm:pt modelId="{612B328E-1067-4B4B-86B0-1FE19DB4D59C}" type="parTrans" cxnId="{023096B4-627E-4E0F-A39E-C5E8641C75F9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2B47B275-F8A8-4C34-A7AE-115C7E5A9903}" type="sibTrans" cxnId="{023096B4-627E-4E0F-A39E-C5E8641C75F9}">
      <dgm:prSet custT="1"/>
      <dgm:spPr>
        <a:ln>
          <a:solidFill>
            <a:srgbClr val="2A275E">
              <a:alpha val="90000"/>
            </a:srgbClr>
          </a:solidFill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FF4C29C-9904-4D3E-B5F3-6AC3A5493096}">
      <dgm:prSet custT="1"/>
      <dgm:spPr/>
      <dgm:t>
        <a:bodyPr/>
        <a:lstStyle/>
        <a:p>
          <a:r>
            <a:rPr lang="ru-RU" altLang="en-US" sz="1800" dirty="0">
              <a:solidFill>
                <a:schemeClr val="bg1"/>
              </a:solidFill>
              <a:latin typeface="+mn-lt"/>
            </a:rPr>
            <a:t>Подготовка ребёнка, семьи и услуг на уровне сообщества для инклюзии ребёнка</a:t>
          </a:r>
          <a:endParaRPr lang="en-US" sz="1800" dirty="0">
            <a:solidFill>
              <a:schemeClr val="bg1"/>
            </a:solidFill>
          </a:endParaRPr>
        </a:p>
      </dgm:t>
    </dgm:pt>
    <dgm:pt modelId="{D6A10FFD-1F6A-41FE-8472-6FFCA383503A}" type="parTrans" cxnId="{8E9670CB-9F1F-4942-9AE5-CC6F8DE92C1E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A33A77A4-6EE1-4501-BBB1-52FB6AB751BB}" type="sibTrans" cxnId="{8E9670CB-9F1F-4942-9AE5-CC6F8DE92C1E}">
      <dgm:prSet custT="1"/>
      <dgm:spPr>
        <a:ln>
          <a:solidFill>
            <a:srgbClr val="2A275E">
              <a:alpha val="90000"/>
            </a:srgbClr>
          </a:solidFill>
        </a:ln>
      </dgm:spPr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78AA7B8-261D-42D8-B5B3-F2278A219416}">
      <dgm:prSet custT="1"/>
      <dgm:spPr/>
      <dgm:t>
        <a:bodyPr/>
        <a:lstStyle/>
        <a:p>
          <a:r>
            <a:rPr lang="ru-RU" altLang="en-US" sz="1800" dirty="0">
              <a:solidFill>
                <a:schemeClr val="bg1"/>
              </a:solidFill>
              <a:latin typeface="+mn-lt"/>
            </a:rPr>
            <a:t>Ре/интеграция ребенка в биологическую / расширенную / приемную семью / в детские дома семейного типа / общинный дом</a:t>
          </a:r>
          <a:endParaRPr lang="en-US" sz="1800" dirty="0">
            <a:solidFill>
              <a:schemeClr val="bg1"/>
            </a:solidFill>
          </a:endParaRPr>
        </a:p>
      </dgm:t>
    </dgm:pt>
    <dgm:pt modelId="{39DC05FB-898B-4DAB-9CA3-96EB135CC047}" type="parTrans" cxnId="{95724F41-F8D4-4591-A1B3-4FB2349C7341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5831F68C-6C07-4A6D-9A5A-D298BD3DCFC0}" type="sibTrans" cxnId="{95724F41-F8D4-4591-A1B3-4FB2349C7341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B23F5D4E-772C-4759-8039-D33F220A7F8F}">
      <dgm:prSet/>
      <dgm:spPr/>
      <dgm:t>
        <a:bodyPr/>
        <a:lstStyle/>
        <a:p>
          <a:endParaRPr lang="ro-RO" sz="1800">
            <a:solidFill>
              <a:schemeClr val="bg1"/>
            </a:solidFill>
          </a:endParaRPr>
        </a:p>
      </dgm:t>
    </dgm:pt>
    <dgm:pt modelId="{FE9E347D-4EF4-4D14-8475-0F97ADF0AA63}" type="parTrans" cxnId="{E1C6F0CE-14AB-4E0B-B0DD-8BDDB884CAA3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9F4A1482-AB07-4671-B3BB-CF379E8FC93A}" type="sibTrans" cxnId="{E1C6F0CE-14AB-4E0B-B0DD-8BDDB884CAA3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B7A45042-0BE2-4271-9AFB-AA50FF2D6559}" type="pres">
      <dgm:prSet presAssocID="{F16CFA35-876C-4472-8F29-13ED04788F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EE6F9-6E22-44C0-8280-25EC53444C15}" type="pres">
      <dgm:prSet presAssocID="{F16CFA35-876C-4472-8F29-13ED04788F14}" presName="dummyMaxCanvas" presStyleCnt="0">
        <dgm:presLayoutVars/>
      </dgm:prSet>
      <dgm:spPr/>
    </dgm:pt>
    <dgm:pt modelId="{749F656B-BEDC-40F5-BD80-CDB08F9ED66A}" type="pres">
      <dgm:prSet presAssocID="{F16CFA35-876C-4472-8F29-13ED04788F14}" presName="FiveNodes_1" presStyleLbl="node1" presStyleIdx="0" presStyleCnt="5" custScaleY="125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003B6-8AF2-4B79-8A5F-FF60A65E52CF}" type="pres">
      <dgm:prSet presAssocID="{F16CFA35-876C-4472-8F29-13ED04788F14}" presName="FiveNodes_2" presStyleLbl="node1" presStyleIdx="1" presStyleCnt="5" custLinFactNeighborX="-4126" custLinFactNeighborY="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59CBA-EC0D-469F-837C-38EC69607A31}" type="pres">
      <dgm:prSet presAssocID="{F16CFA35-876C-4472-8F29-13ED04788F14}" presName="FiveNodes_3" presStyleLbl="node1" presStyleIdx="2" presStyleCnt="5" custLinFactNeighborX="-7932" custLinFactNeighborY="3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C5D98-1A71-4184-B8E1-ACF9757935DC}" type="pres">
      <dgm:prSet presAssocID="{F16CFA35-876C-4472-8F29-13ED04788F14}" presName="FiveNodes_4" presStyleLbl="node1" presStyleIdx="3" presStyleCnt="5" custLinFactNeighborX="-13271" custLinFactNeighborY="-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9DF24-3FDC-468C-9674-62075AB877B5}" type="pres">
      <dgm:prSet presAssocID="{F16CFA35-876C-4472-8F29-13ED04788F14}" presName="FiveNodes_5" presStyleLbl="node1" presStyleIdx="4" presStyleCnt="5" custScaleY="106350" custLinFactNeighborX="-16827" custLinFactNeighborY="-3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9E3F5-1738-4456-9027-5A5AD733A4EF}" type="pres">
      <dgm:prSet presAssocID="{F16CFA35-876C-4472-8F29-13ED04788F14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46C84-F3DB-4361-9042-92E23E4C5230}" type="pres">
      <dgm:prSet presAssocID="{F16CFA35-876C-4472-8F29-13ED04788F14}" presName="FiveConn_2-3" presStyleLbl="fgAccFollowNode1" presStyleIdx="1" presStyleCnt="4" custLinFactNeighborX="-56515" custLinFactNeighborY="14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DF546-6C28-4EB7-9706-53EB7ED5FD37}" type="pres">
      <dgm:prSet presAssocID="{F16CFA35-876C-4472-8F29-13ED04788F14}" presName="FiveConn_3-4" presStyleLbl="fgAccFollowNode1" presStyleIdx="2" presStyleCnt="4" custLinFactX="-8796" custLinFactNeighborX="-100000" custLinFactNeighborY="-27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0B03D-6D5D-4CCC-88A5-E1BFB9BD4470}" type="pres">
      <dgm:prSet presAssocID="{F16CFA35-876C-4472-8F29-13ED04788F14}" presName="FiveConn_4-5" presStyleLbl="fgAccFollowNode1" presStyleIdx="3" presStyleCnt="4" custLinFactX="-61076" custLinFactNeighborX="-100000" custLinFactNeighborY="-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C5C21-A0A4-4B66-9780-31E25F155F7A}" type="pres">
      <dgm:prSet presAssocID="{F16CFA35-876C-4472-8F29-13ED04788F14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AB5D7-916F-4612-99B1-08CD30A8A150}" type="pres">
      <dgm:prSet presAssocID="{F16CFA35-876C-4472-8F29-13ED04788F14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72C92-6EC7-434B-9794-555B024A4ED2}" type="pres">
      <dgm:prSet presAssocID="{F16CFA35-876C-4472-8F29-13ED04788F14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78010-9B1B-4CDB-8376-0F5EC51F838F}" type="pres">
      <dgm:prSet presAssocID="{F16CFA35-876C-4472-8F29-13ED04788F14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0FEE2-6692-4798-BAD4-A43FBDDE707B}" type="pres">
      <dgm:prSet presAssocID="{F16CFA35-876C-4472-8F29-13ED04788F14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724F41-F8D4-4591-A1B3-4FB2349C7341}" srcId="{F16CFA35-876C-4472-8F29-13ED04788F14}" destId="{878AA7B8-261D-42D8-B5B3-F2278A219416}" srcOrd="4" destOrd="0" parTransId="{39DC05FB-898B-4DAB-9CA3-96EB135CC047}" sibTransId="{5831F68C-6C07-4A6D-9A5A-D298BD3DCFC0}"/>
    <dgm:cxn modelId="{A5D05A8B-7D00-40E0-BDD8-35C403903AF1}" type="presOf" srcId="{A33A77A4-6EE1-4501-BBB1-52FB6AB751BB}" destId="{D040B03D-6D5D-4CCC-88A5-E1BFB9BD4470}" srcOrd="0" destOrd="0" presId="urn:microsoft.com/office/officeart/2005/8/layout/vProcess5"/>
    <dgm:cxn modelId="{B096DD6B-27E2-4CDC-9598-52166956B5FC}" type="presOf" srcId="{8553FC74-7A99-4DF7-9DFF-A8399EA5AD57}" destId="{BBAC5C21-A0A4-4B66-9780-31E25F155F7A}" srcOrd="1" destOrd="0" presId="urn:microsoft.com/office/officeart/2005/8/layout/vProcess5"/>
    <dgm:cxn modelId="{62059090-2236-4B64-993C-7F8B3B4C8869}" type="presOf" srcId="{74FE00D4-476D-4B9C-ADDD-DCD607B7D69B}" destId="{78E46C84-F3DB-4361-9042-92E23E4C5230}" srcOrd="0" destOrd="0" presId="urn:microsoft.com/office/officeart/2005/8/layout/vProcess5"/>
    <dgm:cxn modelId="{4820D3E2-DDDB-48F3-9723-E292A8F466E3}" type="presOf" srcId="{2B47B275-F8A8-4C34-A7AE-115C7E5A9903}" destId="{8A2DF546-6C28-4EB7-9706-53EB7ED5FD37}" srcOrd="0" destOrd="0" presId="urn:microsoft.com/office/officeart/2005/8/layout/vProcess5"/>
    <dgm:cxn modelId="{125B061D-AB87-41AC-B358-8B7793E03127}" type="presOf" srcId="{878AA7B8-261D-42D8-B5B3-F2278A219416}" destId="{1B90FEE2-6692-4798-BAD4-A43FBDDE707B}" srcOrd="1" destOrd="0" presId="urn:microsoft.com/office/officeart/2005/8/layout/vProcess5"/>
    <dgm:cxn modelId="{9891F1B6-641E-4593-B3B4-19495538E71A}" srcId="{F16CFA35-876C-4472-8F29-13ED04788F14}" destId="{F389EBA0-0FFA-4660-9572-7A947F4B8447}" srcOrd="1" destOrd="0" parTransId="{D4631346-1616-479C-A721-D36EEBBF662F}" sibTransId="{74FE00D4-476D-4B9C-ADDD-DCD607B7D69B}"/>
    <dgm:cxn modelId="{351056E3-BA8F-4774-9AAD-AFC3E4329FF1}" type="presOf" srcId="{8553FC74-7A99-4DF7-9DFF-A8399EA5AD57}" destId="{749F656B-BEDC-40F5-BD80-CDB08F9ED66A}" srcOrd="0" destOrd="0" presId="urn:microsoft.com/office/officeart/2005/8/layout/vProcess5"/>
    <dgm:cxn modelId="{E7827E35-9F29-4EAE-BA5C-F74DC814F436}" type="presOf" srcId="{F389EBA0-0FFA-4660-9572-7A947F4B8447}" destId="{4FEAB5D7-916F-4612-99B1-08CD30A8A150}" srcOrd="1" destOrd="0" presId="urn:microsoft.com/office/officeart/2005/8/layout/vProcess5"/>
    <dgm:cxn modelId="{E1C6F0CE-14AB-4E0B-B0DD-8BDDB884CAA3}" srcId="{F16CFA35-876C-4472-8F29-13ED04788F14}" destId="{B23F5D4E-772C-4759-8039-D33F220A7F8F}" srcOrd="5" destOrd="0" parTransId="{FE9E347D-4EF4-4D14-8475-0F97ADF0AA63}" sibTransId="{9F4A1482-AB07-4671-B3BB-CF379E8FC93A}"/>
    <dgm:cxn modelId="{E2508BD1-0611-4088-872C-00FF55C9D801}" type="presOf" srcId="{DA0FD6D5-DDAD-4049-938F-BCD85E544B3A}" destId="{91A72C92-6EC7-434B-9794-555B024A4ED2}" srcOrd="1" destOrd="0" presId="urn:microsoft.com/office/officeart/2005/8/layout/vProcess5"/>
    <dgm:cxn modelId="{F03CE89A-E48F-4880-8687-ADA57E90E114}" type="presOf" srcId="{DA0FD6D5-DDAD-4049-938F-BCD85E544B3A}" destId="{49C59CBA-EC0D-469F-837C-38EC69607A31}" srcOrd="0" destOrd="0" presId="urn:microsoft.com/office/officeart/2005/8/layout/vProcess5"/>
    <dgm:cxn modelId="{B9602B69-E3CF-4D94-BE55-D71DBE67C660}" type="presOf" srcId="{F389EBA0-0FFA-4660-9572-7A947F4B8447}" destId="{8A3003B6-8AF2-4B79-8A5F-FF60A65E52CF}" srcOrd="0" destOrd="0" presId="urn:microsoft.com/office/officeart/2005/8/layout/vProcess5"/>
    <dgm:cxn modelId="{06C5A1B2-8028-42A6-ADD5-E665F2FB4800}" type="presOf" srcId="{878AA7B8-261D-42D8-B5B3-F2278A219416}" destId="{35D9DF24-3FDC-468C-9674-62075AB877B5}" srcOrd="0" destOrd="0" presId="urn:microsoft.com/office/officeart/2005/8/layout/vProcess5"/>
    <dgm:cxn modelId="{8E9670CB-9F1F-4942-9AE5-CC6F8DE92C1E}" srcId="{F16CFA35-876C-4472-8F29-13ED04788F14}" destId="{1FF4C29C-9904-4D3E-B5F3-6AC3A5493096}" srcOrd="3" destOrd="0" parTransId="{D6A10FFD-1F6A-41FE-8472-6FFCA383503A}" sibTransId="{A33A77A4-6EE1-4501-BBB1-52FB6AB751BB}"/>
    <dgm:cxn modelId="{1160822D-D408-454C-A96F-D1C7E8FE2D12}" type="presOf" srcId="{5889CD2B-E4E9-4023-BC98-847E44441CAE}" destId="{7D09E3F5-1738-4456-9027-5A5AD733A4EF}" srcOrd="0" destOrd="0" presId="urn:microsoft.com/office/officeart/2005/8/layout/vProcess5"/>
    <dgm:cxn modelId="{4D5CEF78-04CD-4E56-BBCE-F76ED60CD3D8}" type="presOf" srcId="{1FF4C29C-9904-4D3E-B5F3-6AC3A5493096}" destId="{705C5D98-1A71-4184-B8E1-ACF9757935DC}" srcOrd="0" destOrd="0" presId="urn:microsoft.com/office/officeart/2005/8/layout/vProcess5"/>
    <dgm:cxn modelId="{71D0FD93-5086-453F-A9A3-B57B65EDA6FB}" type="presOf" srcId="{F16CFA35-876C-4472-8F29-13ED04788F14}" destId="{B7A45042-0BE2-4271-9AFB-AA50FF2D6559}" srcOrd="0" destOrd="0" presId="urn:microsoft.com/office/officeart/2005/8/layout/vProcess5"/>
    <dgm:cxn modelId="{023096B4-627E-4E0F-A39E-C5E8641C75F9}" srcId="{F16CFA35-876C-4472-8F29-13ED04788F14}" destId="{DA0FD6D5-DDAD-4049-938F-BCD85E544B3A}" srcOrd="2" destOrd="0" parTransId="{612B328E-1067-4B4B-86B0-1FE19DB4D59C}" sibTransId="{2B47B275-F8A8-4C34-A7AE-115C7E5A9903}"/>
    <dgm:cxn modelId="{AF0C6850-63C0-463A-A0BE-D7CCF7659FD2}" srcId="{F16CFA35-876C-4472-8F29-13ED04788F14}" destId="{8553FC74-7A99-4DF7-9DFF-A8399EA5AD57}" srcOrd="0" destOrd="0" parTransId="{1EFD9C5C-7C74-4E04-B4E9-854701DA1355}" sibTransId="{5889CD2B-E4E9-4023-BC98-847E44441CAE}"/>
    <dgm:cxn modelId="{777B5A67-92C3-4874-8466-1B0A33D6A869}" type="presOf" srcId="{1FF4C29C-9904-4D3E-B5F3-6AC3A5493096}" destId="{49F78010-9B1B-4CDB-8376-0F5EC51F838F}" srcOrd="1" destOrd="0" presId="urn:microsoft.com/office/officeart/2005/8/layout/vProcess5"/>
    <dgm:cxn modelId="{E5B1DC31-64CE-4CAF-BDE0-639FC4F08751}" type="presParOf" srcId="{B7A45042-0BE2-4271-9AFB-AA50FF2D6559}" destId="{907EE6F9-6E22-44C0-8280-25EC53444C15}" srcOrd="0" destOrd="0" presId="urn:microsoft.com/office/officeart/2005/8/layout/vProcess5"/>
    <dgm:cxn modelId="{DC302D39-CCEC-440F-94B8-77A75685CCE8}" type="presParOf" srcId="{B7A45042-0BE2-4271-9AFB-AA50FF2D6559}" destId="{749F656B-BEDC-40F5-BD80-CDB08F9ED66A}" srcOrd="1" destOrd="0" presId="urn:microsoft.com/office/officeart/2005/8/layout/vProcess5"/>
    <dgm:cxn modelId="{5C567AF5-A429-493A-B691-D80A1A965411}" type="presParOf" srcId="{B7A45042-0BE2-4271-9AFB-AA50FF2D6559}" destId="{8A3003B6-8AF2-4B79-8A5F-FF60A65E52CF}" srcOrd="2" destOrd="0" presId="urn:microsoft.com/office/officeart/2005/8/layout/vProcess5"/>
    <dgm:cxn modelId="{EFBC989B-69E0-4D64-ABCF-B2CE18C1DE61}" type="presParOf" srcId="{B7A45042-0BE2-4271-9AFB-AA50FF2D6559}" destId="{49C59CBA-EC0D-469F-837C-38EC69607A31}" srcOrd="3" destOrd="0" presId="urn:microsoft.com/office/officeart/2005/8/layout/vProcess5"/>
    <dgm:cxn modelId="{AFB9F601-7217-421A-AA51-F9E327AA83B9}" type="presParOf" srcId="{B7A45042-0BE2-4271-9AFB-AA50FF2D6559}" destId="{705C5D98-1A71-4184-B8E1-ACF9757935DC}" srcOrd="4" destOrd="0" presId="urn:microsoft.com/office/officeart/2005/8/layout/vProcess5"/>
    <dgm:cxn modelId="{38DE758C-0928-4EF8-9DF3-AC4D365781CC}" type="presParOf" srcId="{B7A45042-0BE2-4271-9AFB-AA50FF2D6559}" destId="{35D9DF24-3FDC-468C-9674-62075AB877B5}" srcOrd="5" destOrd="0" presId="urn:microsoft.com/office/officeart/2005/8/layout/vProcess5"/>
    <dgm:cxn modelId="{B358767E-7821-4BBD-80CF-BE72AE5893D0}" type="presParOf" srcId="{B7A45042-0BE2-4271-9AFB-AA50FF2D6559}" destId="{7D09E3F5-1738-4456-9027-5A5AD733A4EF}" srcOrd="6" destOrd="0" presId="urn:microsoft.com/office/officeart/2005/8/layout/vProcess5"/>
    <dgm:cxn modelId="{CBE406F6-F260-4863-A1DB-ED3F0853CD1F}" type="presParOf" srcId="{B7A45042-0BE2-4271-9AFB-AA50FF2D6559}" destId="{78E46C84-F3DB-4361-9042-92E23E4C5230}" srcOrd="7" destOrd="0" presId="urn:microsoft.com/office/officeart/2005/8/layout/vProcess5"/>
    <dgm:cxn modelId="{2C92C30B-1ACA-4215-AA87-914C7128A892}" type="presParOf" srcId="{B7A45042-0BE2-4271-9AFB-AA50FF2D6559}" destId="{8A2DF546-6C28-4EB7-9706-53EB7ED5FD37}" srcOrd="8" destOrd="0" presId="urn:microsoft.com/office/officeart/2005/8/layout/vProcess5"/>
    <dgm:cxn modelId="{2CDF9895-807A-45B9-BF33-F4F4B6F705FD}" type="presParOf" srcId="{B7A45042-0BE2-4271-9AFB-AA50FF2D6559}" destId="{D040B03D-6D5D-4CCC-88A5-E1BFB9BD4470}" srcOrd="9" destOrd="0" presId="urn:microsoft.com/office/officeart/2005/8/layout/vProcess5"/>
    <dgm:cxn modelId="{FDF16772-5D7C-4C8D-9D22-E70314FA96D6}" type="presParOf" srcId="{B7A45042-0BE2-4271-9AFB-AA50FF2D6559}" destId="{BBAC5C21-A0A4-4B66-9780-31E25F155F7A}" srcOrd="10" destOrd="0" presId="urn:microsoft.com/office/officeart/2005/8/layout/vProcess5"/>
    <dgm:cxn modelId="{07D61374-C5E8-4826-B28A-ED43765294FF}" type="presParOf" srcId="{B7A45042-0BE2-4271-9AFB-AA50FF2D6559}" destId="{4FEAB5D7-916F-4612-99B1-08CD30A8A150}" srcOrd="11" destOrd="0" presId="urn:microsoft.com/office/officeart/2005/8/layout/vProcess5"/>
    <dgm:cxn modelId="{81B268D7-C5FD-475B-B048-D620F26A02A4}" type="presParOf" srcId="{B7A45042-0BE2-4271-9AFB-AA50FF2D6559}" destId="{91A72C92-6EC7-434B-9794-555B024A4ED2}" srcOrd="12" destOrd="0" presId="urn:microsoft.com/office/officeart/2005/8/layout/vProcess5"/>
    <dgm:cxn modelId="{38C5CF27-2816-498C-B0A2-10B93EBE869B}" type="presParOf" srcId="{B7A45042-0BE2-4271-9AFB-AA50FF2D6559}" destId="{49F78010-9B1B-4CDB-8376-0F5EC51F838F}" srcOrd="13" destOrd="0" presId="urn:microsoft.com/office/officeart/2005/8/layout/vProcess5"/>
    <dgm:cxn modelId="{8EF65444-39A1-4537-AFDB-D52FCD7C5D11}" type="presParOf" srcId="{B7A45042-0BE2-4271-9AFB-AA50FF2D6559}" destId="{1B90FEE2-6692-4798-BAD4-A43FBDDE707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1434DB-0156-4674-9F34-1A4FD4DF09C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91778-D5C3-4EE8-9C99-47742DBE93B3}">
      <dgm:prSet phldrT="[Text]" custT="1"/>
      <dgm:spPr>
        <a:solidFill>
          <a:schemeClr val="bg2">
            <a:alpha val="90000"/>
          </a:schemeClr>
        </a:solidFill>
        <a:ln>
          <a:solidFill>
            <a:srgbClr val="7030A0">
              <a:alpha val="90000"/>
            </a:srgbClr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Оценка специалистов</a:t>
          </a:r>
        </a:p>
      </dgm:t>
    </dgm:pt>
    <dgm:pt modelId="{56186735-092D-46AF-A51C-DBE728476D40}" type="parTrans" cxnId="{E984D630-4CA8-432B-ADED-83601F5E16FE}">
      <dgm:prSet/>
      <dgm:spPr/>
      <dgm:t>
        <a:bodyPr/>
        <a:lstStyle/>
        <a:p>
          <a:endParaRPr lang="ru-RU" sz="18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54A0281-CD6F-4CC6-914D-F736037C4138}" type="sibTrans" cxnId="{E984D630-4CA8-432B-ADED-83601F5E16FE}">
      <dgm:prSet/>
      <dgm:spPr/>
      <dgm:t>
        <a:bodyPr/>
        <a:lstStyle/>
        <a:p>
          <a:endParaRPr lang="ru-RU" sz="18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A8E6ABC-2ADE-4417-B3D3-8503845B3BB4}">
      <dgm:prSet phldrT="[Text]" custT="1"/>
      <dgm:spPr>
        <a:solidFill>
          <a:schemeClr val="bg2">
            <a:alpha val="90000"/>
          </a:schemeClr>
        </a:solidFill>
        <a:ln>
          <a:solidFill>
            <a:srgbClr val="7030A0">
              <a:alpha val="90000"/>
            </a:srgbClr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Планирование и организация реконверсии / переквалификации специалистов</a:t>
          </a:r>
        </a:p>
      </dgm:t>
    </dgm:pt>
    <dgm:pt modelId="{8FEACD6E-2D3F-40F2-B79D-F9FCBB29A572}" type="parTrans" cxnId="{9D2631E1-8B31-4EEB-A680-13782E1E5B70}">
      <dgm:prSet/>
      <dgm:spPr/>
      <dgm:t>
        <a:bodyPr/>
        <a:lstStyle/>
        <a:p>
          <a:endParaRPr lang="ru-RU" sz="18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81FDEC-0472-413D-A2EE-2E104B0820FD}" type="sibTrans" cxnId="{9D2631E1-8B31-4EEB-A680-13782E1E5B70}">
      <dgm:prSet/>
      <dgm:spPr/>
      <dgm:t>
        <a:bodyPr/>
        <a:lstStyle/>
        <a:p>
          <a:endParaRPr lang="ru-RU" sz="18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8FC7200-B129-48DA-8CD4-5BE516B0F4B5}">
      <dgm:prSet custT="1"/>
      <dgm:spPr>
        <a:solidFill>
          <a:schemeClr val="bg2">
            <a:alpha val="90000"/>
          </a:schemeClr>
        </a:solidFill>
        <a:ln>
          <a:solidFill>
            <a:srgbClr val="7030A0">
              <a:alpha val="90000"/>
            </a:srgbClr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noProof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Перевод специалистов в новые социальные и образовательные услуги</a:t>
          </a:r>
          <a:endParaRPr lang="ru-RU" sz="18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DF9335D-7702-48FC-89FB-F7CA84EAD37B}" type="parTrans" cxnId="{75882FF9-BA72-40B0-A1DB-79DA51174156}">
      <dgm:prSet/>
      <dgm:spPr/>
      <dgm:t>
        <a:bodyPr/>
        <a:lstStyle/>
        <a:p>
          <a:endParaRPr lang="ru-RU" sz="18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1CDDFF-5C16-4929-A637-118351E2CC8F}" type="sibTrans" cxnId="{75882FF9-BA72-40B0-A1DB-79DA51174156}">
      <dgm:prSet/>
      <dgm:spPr/>
      <dgm:t>
        <a:bodyPr/>
        <a:lstStyle/>
        <a:p>
          <a:endParaRPr lang="ru-RU" sz="18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7BD8E0F-5974-4F16-AFDF-5176BE70048D}">
      <dgm:prSet custT="1"/>
      <dgm:spPr>
        <a:solidFill>
          <a:schemeClr val="bg2">
            <a:alpha val="90000"/>
          </a:schemeClr>
        </a:solidFill>
        <a:ln>
          <a:solidFill>
            <a:srgbClr val="7030A0">
              <a:alpha val="90000"/>
            </a:srgbClr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Информация, обучение и поддержка специалистов</a:t>
          </a:r>
        </a:p>
      </dgm:t>
    </dgm:pt>
    <dgm:pt modelId="{FF043998-3290-4C69-9043-BEC997AD5051}" type="parTrans" cxnId="{3888B66D-D5BA-454D-9183-980440B218CD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A1229C47-34E3-4F6A-931A-4374C85E1527}" type="sibTrans" cxnId="{3888B66D-D5BA-454D-9183-980440B218CD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D04EF80A-E2CF-4F35-9C51-4FC2BBCC7DC9}" type="pres">
      <dgm:prSet presAssocID="{951434DB-0156-4674-9F34-1A4FD4DF09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5274F6-2C92-49B4-83A4-D5EE2C93D0A0}" type="pres">
      <dgm:prSet presAssocID="{4C391778-D5C3-4EE8-9C99-47742DBE93B3}" presName="vertFlow" presStyleCnt="0"/>
      <dgm:spPr/>
    </dgm:pt>
    <dgm:pt modelId="{47573AFC-599A-4C1A-BA3D-083B63137488}" type="pres">
      <dgm:prSet presAssocID="{4C391778-D5C3-4EE8-9C99-47742DBE93B3}" presName="header" presStyleLbl="node1" presStyleIdx="0" presStyleCnt="1" custScaleX="138221" custScaleY="72530" custLinFactNeighborY="-43731"/>
      <dgm:spPr/>
      <dgm:t>
        <a:bodyPr/>
        <a:lstStyle/>
        <a:p>
          <a:endParaRPr lang="ru-RU"/>
        </a:p>
      </dgm:t>
    </dgm:pt>
    <dgm:pt modelId="{D77ACEBD-F849-4CD3-9C25-629E0191DE9D}" type="pres">
      <dgm:prSet presAssocID="{FF043998-3290-4C69-9043-BEC997AD5051}" presName="parTrans" presStyleLbl="sibTrans2D1" presStyleIdx="0" presStyleCnt="3" custScaleX="154614" custScaleY="105431" custLinFactNeighborY="11378"/>
      <dgm:spPr/>
      <dgm:t>
        <a:bodyPr/>
        <a:lstStyle/>
        <a:p>
          <a:endParaRPr lang="ru-RU"/>
        </a:p>
      </dgm:t>
    </dgm:pt>
    <dgm:pt modelId="{1D0A0F54-6DB2-42AC-A2D0-0ED2E9AD9214}" type="pres">
      <dgm:prSet presAssocID="{E7BD8E0F-5974-4F16-AFDF-5176BE70048D}" presName="child" presStyleLbl="alignAccFollowNode1" presStyleIdx="0" presStyleCnt="3" custScaleX="135758" custScaleY="100307" custLinFactNeighborY="36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75EF4-E6FF-4441-861B-DE2D2BB7F0B0}" type="pres">
      <dgm:prSet presAssocID="{A1229C47-34E3-4F6A-931A-4374C85E152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58A9B08-8A78-43C4-A235-27E3444B1844}" type="pres">
      <dgm:prSet presAssocID="{7A8E6ABC-2ADE-4417-B3D3-8503845B3BB4}" presName="child" presStyleLbl="alignAccFollowNode1" presStyleIdx="1" presStyleCnt="3" custScaleX="137097" custScaleY="109685" custLinFactY="6277" custLinFactNeighborX="64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4D1B2-371B-4087-BC18-F9DAE72783F3}" type="pres">
      <dgm:prSet presAssocID="{9D81FDEC-0472-413D-A2EE-2E104B0820F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9244459-75B4-427B-9F85-FF935F42D0C0}" type="pres">
      <dgm:prSet presAssocID="{48FC7200-B129-48DA-8CD4-5BE516B0F4B5}" presName="child" presStyleLbl="alignAccFollowNode1" presStyleIdx="2" presStyleCnt="3" custScaleX="136642" custScaleY="115962" custLinFactY="3880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84D630-4CA8-432B-ADED-83601F5E16FE}" srcId="{951434DB-0156-4674-9F34-1A4FD4DF09C5}" destId="{4C391778-D5C3-4EE8-9C99-47742DBE93B3}" srcOrd="0" destOrd="0" parTransId="{56186735-092D-46AF-A51C-DBE728476D40}" sibTransId="{A54A0281-CD6F-4CC6-914D-F736037C4138}"/>
    <dgm:cxn modelId="{D3A40CB3-B4BE-4039-AB1A-9C81385F8AD3}" type="presOf" srcId="{A1229C47-34E3-4F6A-931A-4374C85E1527}" destId="{3E575EF4-E6FF-4441-861B-DE2D2BB7F0B0}" srcOrd="0" destOrd="0" presId="urn:microsoft.com/office/officeart/2005/8/layout/lProcess1"/>
    <dgm:cxn modelId="{9D2631E1-8B31-4EEB-A680-13782E1E5B70}" srcId="{4C391778-D5C3-4EE8-9C99-47742DBE93B3}" destId="{7A8E6ABC-2ADE-4417-B3D3-8503845B3BB4}" srcOrd="1" destOrd="0" parTransId="{8FEACD6E-2D3F-40F2-B79D-F9FCBB29A572}" sibTransId="{9D81FDEC-0472-413D-A2EE-2E104B0820FD}"/>
    <dgm:cxn modelId="{3888B66D-D5BA-454D-9183-980440B218CD}" srcId="{4C391778-D5C3-4EE8-9C99-47742DBE93B3}" destId="{E7BD8E0F-5974-4F16-AFDF-5176BE70048D}" srcOrd="0" destOrd="0" parTransId="{FF043998-3290-4C69-9043-BEC997AD5051}" sibTransId="{A1229C47-34E3-4F6A-931A-4374C85E1527}"/>
    <dgm:cxn modelId="{D8B4D903-B6D4-4F7B-8C12-1D948D9A1656}" type="presOf" srcId="{951434DB-0156-4674-9F34-1A4FD4DF09C5}" destId="{D04EF80A-E2CF-4F35-9C51-4FC2BBCC7DC9}" srcOrd="0" destOrd="0" presId="urn:microsoft.com/office/officeart/2005/8/layout/lProcess1"/>
    <dgm:cxn modelId="{75882FF9-BA72-40B0-A1DB-79DA51174156}" srcId="{4C391778-D5C3-4EE8-9C99-47742DBE93B3}" destId="{48FC7200-B129-48DA-8CD4-5BE516B0F4B5}" srcOrd="2" destOrd="0" parTransId="{CDF9335D-7702-48FC-89FB-F7CA84EAD37B}" sibTransId="{C71CDDFF-5C16-4929-A637-118351E2CC8F}"/>
    <dgm:cxn modelId="{AA1715BF-C58C-47C5-99C8-BB8BBA8FC39C}" type="presOf" srcId="{FF043998-3290-4C69-9043-BEC997AD5051}" destId="{D77ACEBD-F849-4CD3-9C25-629E0191DE9D}" srcOrd="0" destOrd="0" presId="urn:microsoft.com/office/officeart/2005/8/layout/lProcess1"/>
    <dgm:cxn modelId="{455D8122-9CCE-4B33-989E-5B664FA60392}" type="presOf" srcId="{7A8E6ABC-2ADE-4417-B3D3-8503845B3BB4}" destId="{D58A9B08-8A78-43C4-A235-27E3444B1844}" srcOrd="0" destOrd="0" presId="urn:microsoft.com/office/officeart/2005/8/layout/lProcess1"/>
    <dgm:cxn modelId="{E4D86F8D-EDC4-4F4C-BCCC-BF85E97C04CB}" type="presOf" srcId="{48FC7200-B129-48DA-8CD4-5BE516B0F4B5}" destId="{89244459-75B4-427B-9F85-FF935F42D0C0}" srcOrd="0" destOrd="0" presId="urn:microsoft.com/office/officeart/2005/8/layout/lProcess1"/>
    <dgm:cxn modelId="{4ED54687-DEE1-416F-954F-C3136CEADBE8}" type="presOf" srcId="{4C391778-D5C3-4EE8-9C99-47742DBE93B3}" destId="{47573AFC-599A-4C1A-BA3D-083B63137488}" srcOrd="0" destOrd="0" presId="urn:microsoft.com/office/officeart/2005/8/layout/lProcess1"/>
    <dgm:cxn modelId="{E0B4D2D2-73D9-487D-945D-E514E827CFC3}" type="presOf" srcId="{E7BD8E0F-5974-4F16-AFDF-5176BE70048D}" destId="{1D0A0F54-6DB2-42AC-A2D0-0ED2E9AD9214}" srcOrd="0" destOrd="0" presId="urn:microsoft.com/office/officeart/2005/8/layout/lProcess1"/>
    <dgm:cxn modelId="{40C9D33D-2072-419C-A886-BABA2B86D5F1}" type="presOf" srcId="{9D81FDEC-0472-413D-A2EE-2E104B0820FD}" destId="{0474D1B2-371B-4087-BC18-F9DAE72783F3}" srcOrd="0" destOrd="0" presId="urn:microsoft.com/office/officeart/2005/8/layout/lProcess1"/>
    <dgm:cxn modelId="{12935A42-2B23-4B87-BFB1-6FD805A33367}" type="presParOf" srcId="{D04EF80A-E2CF-4F35-9C51-4FC2BBCC7DC9}" destId="{DC5274F6-2C92-49B4-83A4-D5EE2C93D0A0}" srcOrd="0" destOrd="0" presId="urn:microsoft.com/office/officeart/2005/8/layout/lProcess1"/>
    <dgm:cxn modelId="{56DD4868-9DCF-484E-957C-E7DF5BC361ED}" type="presParOf" srcId="{DC5274F6-2C92-49B4-83A4-D5EE2C93D0A0}" destId="{47573AFC-599A-4C1A-BA3D-083B63137488}" srcOrd="0" destOrd="0" presId="urn:microsoft.com/office/officeart/2005/8/layout/lProcess1"/>
    <dgm:cxn modelId="{32EB823F-D30C-4028-97C5-BCF8D6F690A3}" type="presParOf" srcId="{DC5274F6-2C92-49B4-83A4-D5EE2C93D0A0}" destId="{D77ACEBD-F849-4CD3-9C25-629E0191DE9D}" srcOrd="1" destOrd="0" presId="urn:microsoft.com/office/officeart/2005/8/layout/lProcess1"/>
    <dgm:cxn modelId="{070D3231-B322-4E53-975B-BC7AD78A12DD}" type="presParOf" srcId="{DC5274F6-2C92-49B4-83A4-D5EE2C93D0A0}" destId="{1D0A0F54-6DB2-42AC-A2D0-0ED2E9AD9214}" srcOrd="2" destOrd="0" presId="urn:microsoft.com/office/officeart/2005/8/layout/lProcess1"/>
    <dgm:cxn modelId="{79BE67AC-FFCE-4523-B952-6587B048CEDD}" type="presParOf" srcId="{DC5274F6-2C92-49B4-83A4-D5EE2C93D0A0}" destId="{3E575EF4-E6FF-4441-861B-DE2D2BB7F0B0}" srcOrd="3" destOrd="0" presId="urn:microsoft.com/office/officeart/2005/8/layout/lProcess1"/>
    <dgm:cxn modelId="{E91FB1B3-1008-4D3C-A4DC-A589D55C8973}" type="presParOf" srcId="{DC5274F6-2C92-49B4-83A4-D5EE2C93D0A0}" destId="{D58A9B08-8A78-43C4-A235-27E3444B1844}" srcOrd="4" destOrd="0" presId="urn:microsoft.com/office/officeart/2005/8/layout/lProcess1"/>
    <dgm:cxn modelId="{F99F155E-C924-46E5-99F5-E84E4F88A04B}" type="presParOf" srcId="{DC5274F6-2C92-49B4-83A4-D5EE2C93D0A0}" destId="{0474D1B2-371B-4087-BC18-F9DAE72783F3}" srcOrd="5" destOrd="0" presId="urn:microsoft.com/office/officeart/2005/8/layout/lProcess1"/>
    <dgm:cxn modelId="{BC50AFE2-F96D-4601-9D34-1186E9BDCD2F}" type="presParOf" srcId="{DC5274F6-2C92-49B4-83A4-D5EE2C93D0A0}" destId="{89244459-75B4-427B-9F85-FF935F42D0C0}" srcOrd="6" destOrd="0" presId="urn:microsoft.com/office/officeart/2005/8/layout/l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1434DB-0156-4674-9F34-1A4FD4DF09C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391778-D5C3-4EE8-9C99-47742DBE93B3}">
      <dgm:prSet phldrT="[Text]" custT="1"/>
      <dgm:spPr>
        <a:solidFill>
          <a:schemeClr val="bg2">
            <a:alpha val="90000"/>
          </a:schemeClr>
        </a:solidFill>
        <a:ln>
          <a:solidFill>
            <a:srgbClr val="7030A0">
              <a:alpha val="90000"/>
            </a:srgbClr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Перевод финансирования учреждений от центрального к  местному уровню</a:t>
          </a:r>
        </a:p>
      </dgm:t>
    </dgm:pt>
    <dgm:pt modelId="{56186735-092D-46AF-A51C-DBE728476D40}" type="parTrans" cxnId="{E984D630-4CA8-432B-ADED-83601F5E16FE}">
      <dgm:prSet/>
      <dgm:spPr/>
      <dgm:t>
        <a:bodyPr/>
        <a:lstStyle/>
        <a:p>
          <a:endParaRPr lang="ru-RU" sz="18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54A0281-CD6F-4CC6-914D-F736037C4138}" type="sibTrans" cxnId="{E984D630-4CA8-432B-ADED-83601F5E16FE}">
      <dgm:prSet/>
      <dgm:spPr/>
      <dgm:t>
        <a:bodyPr/>
        <a:lstStyle/>
        <a:p>
          <a:endParaRPr lang="ru-RU" sz="18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A8E6ABC-2ADE-4417-B3D3-8503845B3BB4}">
      <dgm:prSet phldrT="[Text]" custT="1"/>
      <dgm:spPr>
        <a:solidFill>
          <a:schemeClr val="bg2">
            <a:alpha val="90000"/>
          </a:schemeClr>
        </a:solidFill>
        <a:ln>
          <a:solidFill>
            <a:srgbClr val="7030A0">
              <a:alpha val="90000"/>
            </a:srgbClr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Оценка всех товаров и активов </a:t>
          </a:r>
        </a:p>
      </dgm:t>
    </dgm:pt>
    <dgm:pt modelId="{8FEACD6E-2D3F-40F2-B79D-F9FCBB29A572}" type="parTrans" cxnId="{9D2631E1-8B31-4EEB-A680-13782E1E5B70}">
      <dgm:prSet/>
      <dgm:spPr/>
      <dgm:t>
        <a:bodyPr/>
        <a:lstStyle/>
        <a:p>
          <a:endParaRPr lang="ru-RU" sz="18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D81FDEC-0472-413D-A2EE-2E104B0820FD}" type="sibTrans" cxnId="{9D2631E1-8B31-4EEB-A680-13782E1E5B70}">
      <dgm:prSet/>
      <dgm:spPr/>
      <dgm:t>
        <a:bodyPr/>
        <a:lstStyle/>
        <a:p>
          <a:endParaRPr lang="ru-RU" sz="18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8FC7200-B129-48DA-8CD4-5BE516B0F4B5}">
      <dgm:prSet custT="1"/>
      <dgm:spPr>
        <a:solidFill>
          <a:schemeClr val="bg2">
            <a:alpha val="90000"/>
          </a:schemeClr>
        </a:solidFill>
        <a:ln>
          <a:solidFill>
            <a:srgbClr val="7030A0">
              <a:alpha val="90000"/>
            </a:srgbClr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Перенаправление финансовых ресурсов, товаров и активов от интернатных учреждений к новым услугам</a:t>
          </a:r>
        </a:p>
      </dgm:t>
    </dgm:pt>
    <dgm:pt modelId="{CDF9335D-7702-48FC-89FB-F7CA84EAD37B}" type="parTrans" cxnId="{75882FF9-BA72-40B0-A1DB-79DA51174156}">
      <dgm:prSet/>
      <dgm:spPr/>
      <dgm:t>
        <a:bodyPr/>
        <a:lstStyle/>
        <a:p>
          <a:endParaRPr lang="ru-RU" sz="18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1CDDFF-5C16-4929-A637-118351E2CC8F}" type="sibTrans" cxnId="{75882FF9-BA72-40B0-A1DB-79DA51174156}">
      <dgm:prSet/>
      <dgm:spPr/>
      <dgm:t>
        <a:bodyPr/>
        <a:lstStyle/>
        <a:p>
          <a:endParaRPr lang="ru-RU" sz="180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7BD8E0F-5974-4F16-AFDF-5176BE70048D}">
      <dgm:prSet custT="1"/>
      <dgm:spPr>
        <a:solidFill>
          <a:schemeClr val="bg2">
            <a:alpha val="90000"/>
          </a:schemeClr>
        </a:solidFill>
        <a:ln>
          <a:solidFill>
            <a:srgbClr val="7030A0">
              <a:alpha val="90000"/>
            </a:srgbClr>
          </a:solidFill>
        </a:ln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Оценка расходов на содержание интернатных учреждений и затрат на содержание новых услуг</a:t>
          </a:r>
        </a:p>
      </dgm:t>
    </dgm:pt>
    <dgm:pt modelId="{FF043998-3290-4C69-9043-BEC997AD5051}" type="parTrans" cxnId="{3888B66D-D5BA-454D-9183-980440B218CD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A1229C47-34E3-4F6A-931A-4374C85E1527}" type="sibTrans" cxnId="{3888B66D-D5BA-454D-9183-980440B218CD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D04EF80A-E2CF-4F35-9C51-4FC2BBCC7DC9}" type="pres">
      <dgm:prSet presAssocID="{951434DB-0156-4674-9F34-1A4FD4DF09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5274F6-2C92-49B4-83A4-D5EE2C93D0A0}" type="pres">
      <dgm:prSet presAssocID="{4C391778-D5C3-4EE8-9C99-47742DBE93B3}" presName="vertFlow" presStyleCnt="0"/>
      <dgm:spPr/>
    </dgm:pt>
    <dgm:pt modelId="{47573AFC-599A-4C1A-BA3D-083B63137488}" type="pres">
      <dgm:prSet presAssocID="{4C391778-D5C3-4EE8-9C99-47742DBE93B3}" presName="header" presStyleLbl="node1" presStyleIdx="0" presStyleCnt="1" custScaleX="138221" custScaleY="111975" custLinFactNeighborY="5813"/>
      <dgm:spPr/>
      <dgm:t>
        <a:bodyPr/>
        <a:lstStyle/>
        <a:p>
          <a:endParaRPr lang="ru-RU"/>
        </a:p>
      </dgm:t>
    </dgm:pt>
    <dgm:pt modelId="{D77ACEBD-F849-4CD3-9C25-629E0191DE9D}" type="pres">
      <dgm:prSet presAssocID="{FF043998-3290-4C69-9043-BEC997AD5051}" presName="parTrans" presStyleLbl="sibTrans2D1" presStyleIdx="0" presStyleCnt="3" custScaleX="154614" custScaleY="105431" custLinFactNeighborY="11378"/>
      <dgm:spPr/>
      <dgm:t>
        <a:bodyPr/>
        <a:lstStyle/>
        <a:p>
          <a:endParaRPr lang="ru-RU"/>
        </a:p>
      </dgm:t>
    </dgm:pt>
    <dgm:pt modelId="{1D0A0F54-6DB2-42AC-A2D0-0ED2E9AD9214}" type="pres">
      <dgm:prSet presAssocID="{E7BD8E0F-5974-4F16-AFDF-5176BE70048D}" presName="child" presStyleLbl="alignAccFollowNode1" presStyleIdx="0" presStyleCnt="3" custScaleX="135758" custScaleY="125475" custLinFactNeighborY="778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75EF4-E6FF-4441-861B-DE2D2BB7F0B0}" type="pres">
      <dgm:prSet presAssocID="{A1229C47-34E3-4F6A-931A-4374C85E1527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58A9B08-8A78-43C4-A235-27E3444B1844}" type="pres">
      <dgm:prSet presAssocID="{7A8E6ABC-2ADE-4417-B3D3-8503845B3BB4}" presName="child" presStyleLbl="alignAccFollowNode1" presStyleIdx="1" presStyleCnt="3" custScaleX="137097" custScaleY="77160" custLinFactY="18450" custLinFactNeighborX="64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4D1B2-371B-4087-BC18-F9DAE72783F3}" type="pres">
      <dgm:prSet presAssocID="{9D81FDEC-0472-413D-A2EE-2E104B0820F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89244459-75B4-427B-9F85-FF935F42D0C0}" type="pres">
      <dgm:prSet presAssocID="{48FC7200-B129-48DA-8CD4-5BE516B0F4B5}" presName="child" presStyleLbl="alignAccFollowNode1" presStyleIdx="2" presStyleCnt="3" custScaleX="136642" custScaleY="140307" custLinFactY="3880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E8F118-5AD0-4FBB-A3F5-280DCA7ACC83}" type="presOf" srcId="{A1229C47-34E3-4F6A-931A-4374C85E1527}" destId="{3E575EF4-E6FF-4441-861B-DE2D2BB7F0B0}" srcOrd="0" destOrd="0" presId="urn:microsoft.com/office/officeart/2005/8/layout/lProcess1"/>
    <dgm:cxn modelId="{C2D4B345-C2DB-43A2-A506-99DBFF65C51F}" type="presOf" srcId="{951434DB-0156-4674-9F34-1A4FD4DF09C5}" destId="{D04EF80A-E2CF-4F35-9C51-4FC2BBCC7DC9}" srcOrd="0" destOrd="0" presId="urn:microsoft.com/office/officeart/2005/8/layout/lProcess1"/>
    <dgm:cxn modelId="{E984D630-4CA8-432B-ADED-83601F5E16FE}" srcId="{951434DB-0156-4674-9F34-1A4FD4DF09C5}" destId="{4C391778-D5C3-4EE8-9C99-47742DBE93B3}" srcOrd="0" destOrd="0" parTransId="{56186735-092D-46AF-A51C-DBE728476D40}" sibTransId="{A54A0281-CD6F-4CC6-914D-F736037C4138}"/>
    <dgm:cxn modelId="{6D5EA501-DF57-41F3-8ED8-18564A2FB895}" type="presOf" srcId="{4C391778-D5C3-4EE8-9C99-47742DBE93B3}" destId="{47573AFC-599A-4C1A-BA3D-083B63137488}" srcOrd="0" destOrd="0" presId="urn:microsoft.com/office/officeart/2005/8/layout/lProcess1"/>
    <dgm:cxn modelId="{9D2631E1-8B31-4EEB-A680-13782E1E5B70}" srcId="{4C391778-D5C3-4EE8-9C99-47742DBE93B3}" destId="{7A8E6ABC-2ADE-4417-B3D3-8503845B3BB4}" srcOrd="1" destOrd="0" parTransId="{8FEACD6E-2D3F-40F2-B79D-F9FCBB29A572}" sibTransId="{9D81FDEC-0472-413D-A2EE-2E104B0820FD}"/>
    <dgm:cxn modelId="{907ACB48-B9CC-4E56-AD86-1E729D537DC0}" type="presOf" srcId="{48FC7200-B129-48DA-8CD4-5BE516B0F4B5}" destId="{89244459-75B4-427B-9F85-FF935F42D0C0}" srcOrd="0" destOrd="0" presId="urn:microsoft.com/office/officeart/2005/8/layout/lProcess1"/>
    <dgm:cxn modelId="{3888B66D-D5BA-454D-9183-980440B218CD}" srcId="{4C391778-D5C3-4EE8-9C99-47742DBE93B3}" destId="{E7BD8E0F-5974-4F16-AFDF-5176BE70048D}" srcOrd="0" destOrd="0" parTransId="{FF043998-3290-4C69-9043-BEC997AD5051}" sibTransId="{A1229C47-34E3-4F6A-931A-4374C85E1527}"/>
    <dgm:cxn modelId="{75882FF9-BA72-40B0-A1DB-79DA51174156}" srcId="{4C391778-D5C3-4EE8-9C99-47742DBE93B3}" destId="{48FC7200-B129-48DA-8CD4-5BE516B0F4B5}" srcOrd="2" destOrd="0" parTransId="{CDF9335D-7702-48FC-89FB-F7CA84EAD37B}" sibTransId="{C71CDDFF-5C16-4929-A637-118351E2CC8F}"/>
    <dgm:cxn modelId="{356CA63B-042E-4F84-BBAA-99A25B891685}" type="presOf" srcId="{7A8E6ABC-2ADE-4417-B3D3-8503845B3BB4}" destId="{D58A9B08-8A78-43C4-A235-27E3444B1844}" srcOrd="0" destOrd="0" presId="urn:microsoft.com/office/officeart/2005/8/layout/lProcess1"/>
    <dgm:cxn modelId="{89CD0BC1-570C-4E44-9404-AD2AD82EEF5D}" type="presOf" srcId="{E7BD8E0F-5974-4F16-AFDF-5176BE70048D}" destId="{1D0A0F54-6DB2-42AC-A2D0-0ED2E9AD9214}" srcOrd="0" destOrd="0" presId="urn:microsoft.com/office/officeart/2005/8/layout/lProcess1"/>
    <dgm:cxn modelId="{4B181B2D-736F-464A-8568-D71923FAC18D}" type="presOf" srcId="{FF043998-3290-4C69-9043-BEC997AD5051}" destId="{D77ACEBD-F849-4CD3-9C25-629E0191DE9D}" srcOrd="0" destOrd="0" presId="urn:microsoft.com/office/officeart/2005/8/layout/lProcess1"/>
    <dgm:cxn modelId="{79E3B002-0D26-4006-8722-02E199EC1467}" type="presOf" srcId="{9D81FDEC-0472-413D-A2EE-2E104B0820FD}" destId="{0474D1B2-371B-4087-BC18-F9DAE72783F3}" srcOrd="0" destOrd="0" presId="urn:microsoft.com/office/officeart/2005/8/layout/lProcess1"/>
    <dgm:cxn modelId="{BB280143-9317-4A80-912B-5D6863DCDA0A}" type="presParOf" srcId="{D04EF80A-E2CF-4F35-9C51-4FC2BBCC7DC9}" destId="{DC5274F6-2C92-49B4-83A4-D5EE2C93D0A0}" srcOrd="0" destOrd="0" presId="urn:microsoft.com/office/officeart/2005/8/layout/lProcess1"/>
    <dgm:cxn modelId="{6D99100E-3D85-419A-B740-EEB381C7779E}" type="presParOf" srcId="{DC5274F6-2C92-49B4-83A4-D5EE2C93D0A0}" destId="{47573AFC-599A-4C1A-BA3D-083B63137488}" srcOrd="0" destOrd="0" presId="urn:microsoft.com/office/officeart/2005/8/layout/lProcess1"/>
    <dgm:cxn modelId="{5A3811AE-DE2C-4E03-A588-77AE2385D719}" type="presParOf" srcId="{DC5274F6-2C92-49B4-83A4-D5EE2C93D0A0}" destId="{D77ACEBD-F849-4CD3-9C25-629E0191DE9D}" srcOrd="1" destOrd="0" presId="urn:microsoft.com/office/officeart/2005/8/layout/lProcess1"/>
    <dgm:cxn modelId="{7097C2E8-161C-4F4D-A6FE-C3B18F3F47ED}" type="presParOf" srcId="{DC5274F6-2C92-49B4-83A4-D5EE2C93D0A0}" destId="{1D0A0F54-6DB2-42AC-A2D0-0ED2E9AD9214}" srcOrd="2" destOrd="0" presId="urn:microsoft.com/office/officeart/2005/8/layout/lProcess1"/>
    <dgm:cxn modelId="{F021D93A-3D6D-4CE9-8459-CEF731164AD8}" type="presParOf" srcId="{DC5274F6-2C92-49B4-83A4-D5EE2C93D0A0}" destId="{3E575EF4-E6FF-4441-861B-DE2D2BB7F0B0}" srcOrd="3" destOrd="0" presId="urn:microsoft.com/office/officeart/2005/8/layout/lProcess1"/>
    <dgm:cxn modelId="{682F0120-8C70-401C-AC81-637FFE04C742}" type="presParOf" srcId="{DC5274F6-2C92-49B4-83A4-D5EE2C93D0A0}" destId="{D58A9B08-8A78-43C4-A235-27E3444B1844}" srcOrd="4" destOrd="0" presId="urn:microsoft.com/office/officeart/2005/8/layout/lProcess1"/>
    <dgm:cxn modelId="{5AD9722E-32F7-48B5-BDBA-F74022B0153D}" type="presParOf" srcId="{DC5274F6-2C92-49B4-83A4-D5EE2C93D0A0}" destId="{0474D1B2-371B-4087-BC18-F9DAE72783F3}" srcOrd="5" destOrd="0" presId="urn:microsoft.com/office/officeart/2005/8/layout/lProcess1"/>
    <dgm:cxn modelId="{EE2211D2-09E3-4B57-9A40-F08F8BB272C5}" type="presParOf" srcId="{DC5274F6-2C92-49B4-83A4-D5EE2C93D0A0}" destId="{89244459-75B4-427B-9F85-FF935F42D0C0}" srcOrd="6" destOrd="0" presId="urn:microsoft.com/office/officeart/2005/8/layout/l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354D1B-71CD-438D-8E87-88C49617DF3D}">
      <dsp:nvSpPr>
        <dsp:cNvPr id="0" name=""/>
        <dsp:cNvSpPr/>
      </dsp:nvSpPr>
      <dsp:spPr>
        <a:xfrm>
          <a:off x="0" y="741694"/>
          <a:ext cx="2056869" cy="20568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196" tIns="25400" rIns="11319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50000"/>
                </a:schemeClr>
              </a:solidFill>
            </a:rPr>
            <a:t>Бедность</a:t>
          </a:r>
          <a:endParaRPr lang="en-U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0" y="741694"/>
        <a:ext cx="2056869" cy="2056869"/>
      </dsp:txXfrm>
    </dsp:sp>
    <dsp:sp modelId="{7174E2EA-6EE1-44C8-8180-1EB4A9A9B930}">
      <dsp:nvSpPr>
        <dsp:cNvPr id="0" name=""/>
        <dsp:cNvSpPr/>
      </dsp:nvSpPr>
      <dsp:spPr>
        <a:xfrm>
          <a:off x="1646550" y="771765"/>
          <a:ext cx="2056869" cy="20568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196" tIns="25400" rIns="11319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50000"/>
                </a:schemeClr>
              </a:solidFill>
            </a:rPr>
            <a:t>Инвалид-ность</a:t>
          </a:r>
          <a:endParaRPr lang="en-U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646550" y="771765"/>
        <a:ext cx="2056869" cy="2056869"/>
      </dsp:txXfrm>
    </dsp:sp>
    <dsp:sp modelId="{EF930469-3A58-4342-BB64-1DC25FCD59BB}">
      <dsp:nvSpPr>
        <dsp:cNvPr id="0" name=""/>
        <dsp:cNvSpPr/>
      </dsp:nvSpPr>
      <dsp:spPr>
        <a:xfrm>
          <a:off x="3292045" y="771765"/>
          <a:ext cx="2056869" cy="20568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196" tIns="25400" rIns="11319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50000"/>
                </a:schemeClr>
              </a:solidFill>
            </a:rPr>
            <a:t>Проблемы в обучении</a:t>
          </a:r>
          <a:endParaRPr lang="en-U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292045" y="771765"/>
        <a:ext cx="2056869" cy="2056869"/>
      </dsp:txXfrm>
    </dsp:sp>
    <dsp:sp modelId="{585299AC-C110-44B7-985C-EC7B25C8FE97}">
      <dsp:nvSpPr>
        <dsp:cNvPr id="0" name=""/>
        <dsp:cNvSpPr/>
      </dsp:nvSpPr>
      <dsp:spPr>
        <a:xfrm>
          <a:off x="4913668" y="817304"/>
          <a:ext cx="2056869" cy="20568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196" tIns="25400" rIns="11319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tx2">
                  <a:lumMod val="50000"/>
                </a:schemeClr>
              </a:solidFill>
            </a:rPr>
            <a:t>Дискрими-нация</a:t>
          </a:r>
          <a:endParaRPr lang="en-US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913668" y="817304"/>
        <a:ext cx="2056869" cy="2056869"/>
      </dsp:txXfrm>
    </dsp:sp>
    <dsp:sp modelId="{BC32472A-F62C-4A23-A4D4-277B5E05FD39}">
      <dsp:nvSpPr>
        <dsp:cNvPr id="0" name=""/>
        <dsp:cNvSpPr/>
      </dsp:nvSpPr>
      <dsp:spPr>
        <a:xfrm>
          <a:off x="6583036" y="771765"/>
          <a:ext cx="2056869" cy="20568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196" tIns="25400" rIns="11319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solidFill>
                <a:schemeClr val="tx2">
                  <a:lumMod val="50000"/>
                </a:schemeClr>
              </a:solidFill>
            </a:rPr>
            <a:t>Насилие,</a:t>
          </a:r>
          <a:endParaRPr lang="en-US" sz="2000" kern="1200" noProof="0" dirty="0">
            <a:solidFill>
              <a:schemeClr val="tx2">
                <a:lumMod val="50000"/>
              </a:schemeClr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noProof="0" dirty="0">
              <a:solidFill>
                <a:schemeClr val="tx2">
                  <a:lumMod val="50000"/>
                </a:schemeClr>
              </a:solidFill>
            </a:rPr>
            <a:t>Пренебре-жение</a:t>
          </a:r>
          <a:endParaRPr lang="en-GB" sz="2000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6583036" y="771765"/>
        <a:ext cx="2056869" cy="20568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A8BABD-83CA-4CA0-B62F-D62329F04B1A}">
      <dsp:nvSpPr>
        <dsp:cNvPr id="0" name=""/>
        <dsp:cNvSpPr/>
      </dsp:nvSpPr>
      <dsp:spPr>
        <a:xfrm>
          <a:off x="729876" y="0"/>
          <a:ext cx="4857402" cy="4857402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7E0B1-A7E6-48B5-85DE-E3D32C88F1C8}">
      <dsp:nvSpPr>
        <dsp:cNvPr id="0" name=""/>
        <dsp:cNvSpPr/>
      </dsp:nvSpPr>
      <dsp:spPr>
        <a:xfrm>
          <a:off x="2704619" y="417100"/>
          <a:ext cx="5524980" cy="1149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2">
                  <a:lumMod val="50000"/>
                </a:schemeClr>
              </a:solidFill>
            </a:rPr>
            <a:t>Ребенок </a:t>
          </a:r>
          <a:r>
            <a:rPr lang="ru-RU" sz="2200" b="0" kern="1200" dirty="0">
              <a:solidFill>
                <a:schemeClr val="tx2">
                  <a:lumMod val="50000"/>
                </a:schemeClr>
              </a:solidFill>
            </a:rPr>
            <a:t>находится в центре всего того что мы делаем, каждого решения, которое  мы принимаем</a:t>
          </a:r>
          <a:endParaRPr lang="en-US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04619" y="417100"/>
        <a:ext cx="5524980" cy="1149838"/>
      </dsp:txXfrm>
    </dsp:sp>
    <dsp:sp modelId="{72175510-92BA-4FE1-93D4-63C4879F7532}">
      <dsp:nvSpPr>
        <dsp:cNvPr id="0" name=""/>
        <dsp:cNvSpPr/>
      </dsp:nvSpPr>
      <dsp:spPr>
        <a:xfrm>
          <a:off x="2704619" y="1808162"/>
          <a:ext cx="5524980" cy="1149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2">
                  <a:lumMod val="50000"/>
                </a:schemeClr>
              </a:solidFill>
            </a:rPr>
            <a:t>Семья </a:t>
          </a:r>
          <a:r>
            <a:rPr lang="ru-RU" sz="2200" b="0" kern="1200" dirty="0">
              <a:solidFill>
                <a:schemeClr val="tx2">
                  <a:lumMod val="50000"/>
                </a:schemeClr>
              </a:solidFill>
            </a:rPr>
            <a:t>является естественной средой для обеспечения полноценного обеспеченного детства</a:t>
          </a:r>
          <a:endParaRPr lang="en-US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04619" y="1808162"/>
        <a:ext cx="5524980" cy="1149838"/>
      </dsp:txXfrm>
    </dsp:sp>
    <dsp:sp modelId="{1A95CC11-9B04-4540-9606-192ECEFB6669}">
      <dsp:nvSpPr>
        <dsp:cNvPr id="0" name=""/>
        <dsp:cNvSpPr/>
      </dsp:nvSpPr>
      <dsp:spPr>
        <a:xfrm>
          <a:off x="2704619" y="3121943"/>
          <a:ext cx="5524980" cy="1149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chemeClr val="tx2">
                  <a:lumMod val="50000"/>
                </a:schemeClr>
              </a:solidFill>
            </a:rPr>
            <a:t>Сообщество </a:t>
          </a:r>
          <a:r>
            <a:rPr lang="ru-RU" sz="2200" b="0" kern="1200" dirty="0">
              <a:solidFill>
                <a:schemeClr val="tx2">
                  <a:lumMod val="50000"/>
                </a:schemeClr>
              </a:solidFill>
            </a:rPr>
            <a:t>является социальной платформой для развития навыков, необходимых во взрослой жизни</a:t>
          </a:r>
          <a:endParaRPr lang="en-US" sz="22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704619" y="3121943"/>
        <a:ext cx="5524980" cy="11498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E20D47-41A9-4C4F-9D82-9F81004DCA92}">
      <dsp:nvSpPr>
        <dsp:cNvPr id="0" name=""/>
        <dsp:cNvSpPr/>
      </dsp:nvSpPr>
      <dsp:spPr>
        <a:xfrm>
          <a:off x="-5533293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B3004-EAC3-432A-AFDD-91368958792C}">
      <dsp:nvSpPr>
        <dsp:cNvPr id="0" name=""/>
        <dsp:cNvSpPr/>
      </dsp:nvSpPr>
      <dsp:spPr>
        <a:xfrm>
          <a:off x="408861" y="77774"/>
          <a:ext cx="7820738" cy="6506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2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>
              <a:solidFill>
                <a:schemeClr val="tx2">
                  <a:lumMod val="50000"/>
                </a:schemeClr>
              </a:solidFill>
            </a:rPr>
            <a:t>Международные организации, доноры</a:t>
          </a:r>
          <a:endParaRPr lang="en-GB" sz="2800" b="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08861" y="77774"/>
        <a:ext cx="7820738" cy="650662"/>
      </dsp:txXfrm>
    </dsp:sp>
    <dsp:sp modelId="{CE2590BF-A5F4-4B6B-8C24-3ED35863CD2D}">
      <dsp:nvSpPr>
        <dsp:cNvPr id="0" name=""/>
        <dsp:cNvSpPr/>
      </dsp:nvSpPr>
      <dsp:spPr>
        <a:xfrm>
          <a:off x="65368" y="166972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A74DB7-C2C3-4D3C-A88F-33BC102BC3B8}">
      <dsp:nvSpPr>
        <dsp:cNvPr id="0" name=""/>
        <dsp:cNvSpPr/>
      </dsp:nvSpPr>
      <dsp:spPr>
        <a:xfrm>
          <a:off x="746478" y="890485"/>
          <a:ext cx="7417753" cy="444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2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tx2">
                  <a:lumMod val="50000"/>
                </a:schemeClr>
              </a:solidFill>
            </a:rPr>
            <a:t>Правительства</a:t>
          </a:r>
          <a:endParaRPr lang="en-GB" sz="2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46478" y="890485"/>
        <a:ext cx="7417753" cy="444997"/>
      </dsp:txXfrm>
    </dsp:sp>
    <dsp:sp modelId="{65534203-30F0-4E7C-87AB-E1CFB85160AF}">
      <dsp:nvSpPr>
        <dsp:cNvPr id="0" name=""/>
        <dsp:cNvSpPr/>
      </dsp:nvSpPr>
      <dsp:spPr>
        <a:xfrm>
          <a:off x="468354" y="834860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E4A7C5-1AC3-4630-8542-B765BF278957}">
      <dsp:nvSpPr>
        <dsp:cNvPr id="0" name=""/>
        <dsp:cNvSpPr/>
      </dsp:nvSpPr>
      <dsp:spPr>
        <a:xfrm>
          <a:off x="967312" y="1557884"/>
          <a:ext cx="7196918" cy="444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2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tx2">
                  <a:lumMod val="50000"/>
                </a:schemeClr>
              </a:solidFill>
            </a:rPr>
            <a:t>Местные государственные органы</a:t>
          </a:r>
          <a:endParaRPr lang="en-GB" sz="2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967312" y="1557884"/>
        <a:ext cx="7196918" cy="444997"/>
      </dsp:txXfrm>
    </dsp:sp>
    <dsp:sp modelId="{B04F8529-216A-409C-B96B-547F623ACCA9}">
      <dsp:nvSpPr>
        <dsp:cNvPr id="0" name=""/>
        <dsp:cNvSpPr/>
      </dsp:nvSpPr>
      <dsp:spPr>
        <a:xfrm>
          <a:off x="689188" y="1502259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DD5C2F-2EA4-476F-A6BC-0C5028990F6D}">
      <dsp:nvSpPr>
        <dsp:cNvPr id="0" name=""/>
        <dsp:cNvSpPr/>
      </dsp:nvSpPr>
      <dsp:spPr>
        <a:xfrm>
          <a:off x="1037822" y="2225773"/>
          <a:ext cx="7126408" cy="444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2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tx2">
                  <a:lumMod val="50000"/>
                </a:schemeClr>
              </a:solidFill>
            </a:rPr>
            <a:t>Сообщества</a:t>
          </a:r>
          <a:endParaRPr lang="en-GB" sz="2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037822" y="2225773"/>
        <a:ext cx="7126408" cy="444997"/>
      </dsp:txXfrm>
    </dsp:sp>
    <dsp:sp modelId="{BDBE9918-1A91-4C76-9940-4CDBA1A6FE1B}">
      <dsp:nvSpPr>
        <dsp:cNvPr id="0" name=""/>
        <dsp:cNvSpPr/>
      </dsp:nvSpPr>
      <dsp:spPr>
        <a:xfrm>
          <a:off x="759698" y="2170148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2F3453-DA3D-4160-901D-46720DEED697}">
      <dsp:nvSpPr>
        <dsp:cNvPr id="0" name=""/>
        <dsp:cNvSpPr/>
      </dsp:nvSpPr>
      <dsp:spPr>
        <a:xfrm>
          <a:off x="967312" y="2844400"/>
          <a:ext cx="7196918" cy="54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2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tx2">
                  <a:lumMod val="50000"/>
                </a:schemeClr>
              </a:solidFill>
            </a:rPr>
            <a:t>Учреждения и услуги</a:t>
          </a:r>
          <a:endParaRPr lang="en-GB" sz="2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967312" y="2844400"/>
        <a:ext cx="7196918" cy="543520"/>
      </dsp:txXfrm>
    </dsp:sp>
    <dsp:sp modelId="{A1F76371-E98D-4E7E-84A8-A10A7F66D4A5}">
      <dsp:nvSpPr>
        <dsp:cNvPr id="0" name=""/>
        <dsp:cNvSpPr/>
      </dsp:nvSpPr>
      <dsp:spPr>
        <a:xfrm>
          <a:off x="689188" y="2838036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23722F-5653-4171-A4D6-64D00D082318}">
      <dsp:nvSpPr>
        <dsp:cNvPr id="0" name=""/>
        <dsp:cNvSpPr/>
      </dsp:nvSpPr>
      <dsp:spPr>
        <a:xfrm>
          <a:off x="746478" y="3561060"/>
          <a:ext cx="7417753" cy="444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2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tx2">
                  <a:lumMod val="50000"/>
                </a:schemeClr>
              </a:solidFill>
            </a:rPr>
            <a:t>Семьи</a:t>
          </a:r>
          <a:endParaRPr lang="en-GB" sz="2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46478" y="3561060"/>
        <a:ext cx="7417753" cy="444997"/>
      </dsp:txXfrm>
    </dsp:sp>
    <dsp:sp modelId="{3ED729CE-1551-4BC5-B27F-A31EFE7E5B72}">
      <dsp:nvSpPr>
        <dsp:cNvPr id="0" name=""/>
        <dsp:cNvSpPr/>
      </dsp:nvSpPr>
      <dsp:spPr>
        <a:xfrm>
          <a:off x="468354" y="3505435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3DEDB2-3E37-4631-8246-4A1E1ABA8692}">
      <dsp:nvSpPr>
        <dsp:cNvPr id="0" name=""/>
        <dsp:cNvSpPr/>
      </dsp:nvSpPr>
      <dsp:spPr>
        <a:xfrm>
          <a:off x="343492" y="4228949"/>
          <a:ext cx="7820738" cy="444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321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chemeClr val="tx2">
                  <a:lumMod val="50000"/>
                </a:schemeClr>
              </a:solidFill>
            </a:rPr>
            <a:t>Ребёнка</a:t>
          </a:r>
          <a:endParaRPr lang="en-GB" sz="2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43492" y="4228949"/>
        <a:ext cx="7820738" cy="444997"/>
      </dsp:txXfrm>
    </dsp:sp>
    <dsp:sp modelId="{8A4516A8-9E6A-4E04-9708-DE083C37DF43}">
      <dsp:nvSpPr>
        <dsp:cNvPr id="0" name=""/>
        <dsp:cNvSpPr/>
      </dsp:nvSpPr>
      <dsp:spPr>
        <a:xfrm>
          <a:off x="65368" y="4173324"/>
          <a:ext cx="556247" cy="5562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03E4E2-D120-4334-864B-BFAE27F74606}">
      <dsp:nvSpPr>
        <dsp:cNvPr id="0" name=""/>
        <dsp:cNvSpPr/>
      </dsp:nvSpPr>
      <dsp:spPr>
        <a:xfrm>
          <a:off x="0" y="305951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C79BB-9C17-438E-A999-61F9BA20505E}">
      <dsp:nvSpPr>
        <dsp:cNvPr id="0" name=""/>
        <dsp:cNvSpPr/>
      </dsp:nvSpPr>
      <dsp:spPr>
        <a:xfrm>
          <a:off x="432046" y="49033"/>
          <a:ext cx="7227713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  <a:latin typeface="+mn-lt"/>
              <a:cs typeface="+mn-cs"/>
            </a:rPr>
            <a:t>Разработка нормативно-правовой базы</a:t>
          </a:r>
          <a:endParaRPr lang="ro-RO" sz="2400" kern="1200" dirty="0">
            <a:solidFill>
              <a:schemeClr val="bg1"/>
            </a:solidFill>
            <a:latin typeface="+mn-lt"/>
            <a:ea typeface="Arial Unicode MS"/>
            <a:cs typeface="+mn-cs"/>
          </a:endParaRPr>
        </a:p>
      </dsp:txBody>
      <dsp:txXfrm>
        <a:off x="432046" y="49033"/>
        <a:ext cx="7227713" cy="531360"/>
      </dsp:txXfrm>
    </dsp:sp>
    <dsp:sp modelId="{5B428FE6-08D0-4FA6-9B87-D97DDF9F82F5}">
      <dsp:nvSpPr>
        <dsp:cNvPr id="0" name=""/>
        <dsp:cNvSpPr/>
      </dsp:nvSpPr>
      <dsp:spPr>
        <a:xfrm>
          <a:off x="0" y="1676709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C26B4-A45A-482D-9C59-BDC405148590}">
      <dsp:nvSpPr>
        <dsp:cNvPr id="0" name=""/>
        <dsp:cNvSpPr/>
      </dsp:nvSpPr>
      <dsp:spPr>
        <a:xfrm>
          <a:off x="417646" y="856751"/>
          <a:ext cx="7227713" cy="1085637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400" kern="1200" dirty="0">
            <a:solidFill>
              <a:schemeClr val="bg1"/>
            </a:solidFill>
            <a:latin typeface="+mn-lt"/>
          </a:endParaRP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>
              <a:solidFill>
                <a:schemeClr val="bg1"/>
              </a:solidFill>
              <a:latin typeface="+mn-lt"/>
            </a:rPr>
            <a:t>Разработка механизмов «</a:t>
          </a:r>
          <a:r>
            <a:rPr lang="en-US" sz="2400" kern="1200" dirty="0">
              <a:solidFill>
                <a:schemeClr val="bg1"/>
              </a:solidFill>
              <a:latin typeface="+mn-lt"/>
            </a:rPr>
            <a:t>gatekeeping</a:t>
          </a:r>
          <a:r>
            <a:rPr lang="ru-RU" sz="2400" kern="1200" dirty="0">
              <a:solidFill>
                <a:schemeClr val="bg1"/>
              </a:solidFill>
              <a:latin typeface="+mn-lt"/>
            </a:rPr>
            <a:t>» (предупреждение поступления детей в  учреждениях интернатного типа )</a:t>
          </a:r>
          <a:endParaRPr lang="en-US" sz="2400" kern="1200" dirty="0">
            <a:solidFill>
              <a:schemeClr val="bg1"/>
            </a:solidFill>
            <a:latin typeface="+mn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 sz="2400" kern="1200" dirty="0">
            <a:solidFill>
              <a:schemeClr val="bg1"/>
            </a:solidFill>
            <a:latin typeface="+mn-lt"/>
          </a:endParaRPr>
        </a:p>
      </dsp:txBody>
      <dsp:txXfrm>
        <a:off x="417646" y="856751"/>
        <a:ext cx="7227713" cy="1085637"/>
      </dsp:txXfrm>
    </dsp:sp>
    <dsp:sp modelId="{CA3F1B24-E449-4344-A7AE-0ABC5D272A94}">
      <dsp:nvSpPr>
        <dsp:cNvPr id="0" name=""/>
        <dsp:cNvSpPr/>
      </dsp:nvSpPr>
      <dsp:spPr>
        <a:xfrm>
          <a:off x="0" y="2804789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4CD2D-AED8-408D-BB37-E3CD1FEED031}">
      <dsp:nvSpPr>
        <dsp:cNvPr id="0" name=""/>
        <dsp:cNvSpPr/>
      </dsp:nvSpPr>
      <dsp:spPr>
        <a:xfrm>
          <a:off x="417646" y="2227509"/>
          <a:ext cx="7227713" cy="8429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Установление моратория на создание новых учреждений интернатного типа </a:t>
          </a:r>
          <a:endParaRPr lang="en-GB" sz="24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</dsp:txBody>
      <dsp:txXfrm>
        <a:off x="417646" y="2227509"/>
        <a:ext cx="7227713" cy="842960"/>
      </dsp:txXfrm>
    </dsp:sp>
    <dsp:sp modelId="{B3285540-48EF-469C-9B19-3D9D120D76D4}">
      <dsp:nvSpPr>
        <dsp:cNvPr id="0" name=""/>
        <dsp:cNvSpPr/>
      </dsp:nvSpPr>
      <dsp:spPr>
        <a:xfrm>
          <a:off x="0" y="3899075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0498A-1497-4431-9515-FD732EB7D1AC}">
      <dsp:nvSpPr>
        <dsp:cNvPr id="0" name=""/>
        <dsp:cNvSpPr/>
      </dsp:nvSpPr>
      <dsp:spPr>
        <a:xfrm>
          <a:off x="432046" y="3389368"/>
          <a:ext cx="7227713" cy="809165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noProof="0" dirty="0">
            <a:solidFill>
              <a:schemeClr val="bg1"/>
            </a:solidFill>
            <a:latin typeface="+mn-lt"/>
          </a:endParaRPr>
        </a:p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100"/>
            </a:spcAft>
            <a:buClrTx/>
            <a:buSzTx/>
            <a:buFontTx/>
            <a:buNone/>
            <a:tabLst/>
            <a:defRPr/>
          </a:pPr>
          <a:r>
            <a:rPr lang="ru-RU" sz="2400" kern="1200" noProof="0" dirty="0">
              <a:solidFill>
                <a:prstClr val="white"/>
              </a:solidFill>
              <a:latin typeface="Calibri"/>
              <a:ea typeface="+mn-ea"/>
              <a:cs typeface="+mn-cs"/>
            </a:rPr>
            <a:t>Развитие инклюзивного образования и социальных услуг </a:t>
          </a:r>
          <a:endParaRPr lang="en-US" sz="2400" kern="1200" noProof="0" dirty="0">
            <a:solidFill>
              <a:prstClr val="white"/>
            </a:solidFill>
            <a:latin typeface="Calibri"/>
            <a:ea typeface="+mn-ea"/>
            <a:cs typeface="+mn-cs"/>
          </a:endParaRP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400" kern="1200" noProof="0" dirty="0">
            <a:solidFill>
              <a:schemeClr val="bg1"/>
            </a:solidFill>
            <a:latin typeface="+mn-lt"/>
          </a:endParaRPr>
        </a:p>
      </dsp:txBody>
      <dsp:txXfrm>
        <a:off x="432046" y="3389368"/>
        <a:ext cx="7227713" cy="809165"/>
      </dsp:txXfrm>
    </dsp:sp>
    <dsp:sp modelId="{5F5BF300-9143-42EA-81E8-3DCDC309CACA}">
      <dsp:nvSpPr>
        <dsp:cNvPr id="0" name=""/>
        <dsp:cNvSpPr/>
      </dsp:nvSpPr>
      <dsp:spPr>
        <a:xfrm>
          <a:off x="0" y="4715555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26FD5-EA6E-4964-ADD6-A73123DE23EB}">
      <dsp:nvSpPr>
        <dsp:cNvPr id="0" name=""/>
        <dsp:cNvSpPr/>
      </dsp:nvSpPr>
      <dsp:spPr>
        <a:xfrm>
          <a:off x="417646" y="4449875"/>
          <a:ext cx="7227713" cy="5313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bg1"/>
              </a:solidFill>
              <a:latin typeface="+mn-lt"/>
            </a:rPr>
            <a:t>Увеличение социальных пособий</a:t>
          </a:r>
          <a:endParaRPr lang="en-GB" sz="2400" kern="1200" dirty="0">
            <a:solidFill>
              <a:schemeClr val="bg1"/>
            </a:solidFill>
            <a:latin typeface="+mn-lt"/>
          </a:endParaRPr>
        </a:p>
      </dsp:txBody>
      <dsp:txXfrm>
        <a:off x="417646" y="4449875"/>
        <a:ext cx="7227713" cy="5313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9F656B-BEDC-40F5-BD80-CDB08F9ED66A}">
      <dsp:nvSpPr>
        <dsp:cNvPr id="0" name=""/>
        <dsp:cNvSpPr/>
      </dsp:nvSpPr>
      <dsp:spPr>
        <a:xfrm>
          <a:off x="0" y="0"/>
          <a:ext cx="6764431" cy="9850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solidFill>
                <a:schemeClr val="bg1"/>
              </a:solidFill>
              <a:latin typeface="+mn-lt"/>
              <a:cs typeface="+mn-cs"/>
            </a:rPr>
            <a:t>Комплексная оценка потребностей и выявление проблем в области защиты детей</a:t>
          </a:r>
          <a:endParaRPr lang="en-US" sz="2200" b="0" kern="1200" dirty="0">
            <a:solidFill>
              <a:schemeClr val="bg1"/>
            </a:solidFill>
          </a:endParaRPr>
        </a:p>
      </dsp:txBody>
      <dsp:txXfrm>
        <a:off x="0" y="0"/>
        <a:ext cx="5643915" cy="985069"/>
      </dsp:txXfrm>
    </dsp:sp>
    <dsp:sp modelId="{8A3003B6-8AF2-4B79-8A5F-FF60A65E52CF}">
      <dsp:nvSpPr>
        <dsp:cNvPr id="0" name=""/>
        <dsp:cNvSpPr/>
      </dsp:nvSpPr>
      <dsp:spPr>
        <a:xfrm>
          <a:off x="505136" y="1121884"/>
          <a:ext cx="6764431" cy="985069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bg1"/>
              </a:solidFill>
              <a:latin typeface="+mn-lt"/>
              <a:cs typeface="+mn-cs"/>
            </a:rPr>
            <a:t>Оценка существующих услуг для детей в ситуации риска 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505136" y="1121884"/>
        <a:ext cx="5619000" cy="985069"/>
      </dsp:txXfrm>
    </dsp:sp>
    <dsp:sp modelId="{49C59CBA-EC0D-469F-837C-38EC69607A31}">
      <dsp:nvSpPr>
        <dsp:cNvPr id="0" name=""/>
        <dsp:cNvSpPr/>
      </dsp:nvSpPr>
      <dsp:spPr>
        <a:xfrm>
          <a:off x="1010272" y="2243769"/>
          <a:ext cx="6764431" cy="98506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bg1"/>
              </a:solidFill>
              <a:latin typeface="+mn-lt"/>
              <a:cs typeface="Arial" charset="0"/>
            </a:rPr>
            <a:t>Определение приоритетов в отношении потребностей в развитии услуг для детей в ситуации риска и их семей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1010272" y="2243769"/>
        <a:ext cx="5619000" cy="985069"/>
      </dsp:txXfrm>
    </dsp:sp>
    <dsp:sp modelId="{705C5D98-1A71-4184-B8E1-ACF9757935DC}">
      <dsp:nvSpPr>
        <dsp:cNvPr id="0" name=""/>
        <dsp:cNvSpPr/>
      </dsp:nvSpPr>
      <dsp:spPr>
        <a:xfrm>
          <a:off x="1512161" y="3340426"/>
          <a:ext cx="6764431" cy="985069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bg1"/>
              </a:solidFill>
              <a:latin typeface="+mn-lt"/>
              <a:cs typeface="+mn-cs"/>
            </a:rPr>
            <a:t>Развитие социальной карты региона 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1512161" y="3340426"/>
        <a:ext cx="5619000" cy="985069"/>
      </dsp:txXfrm>
    </dsp:sp>
    <dsp:sp modelId="{35D9DF24-3FDC-468C-9674-62075AB877B5}">
      <dsp:nvSpPr>
        <dsp:cNvPr id="0" name=""/>
        <dsp:cNvSpPr/>
      </dsp:nvSpPr>
      <dsp:spPr>
        <a:xfrm>
          <a:off x="2020544" y="4456262"/>
          <a:ext cx="6764431" cy="98506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bg1"/>
              </a:solidFill>
              <a:latin typeface="+mn-lt"/>
              <a:cs typeface="Arial" charset="0"/>
            </a:rPr>
            <a:t>Разработка, утверждение и внедрение Планов по реформированию системы ухода за ребенком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020544" y="4456262"/>
        <a:ext cx="5619000" cy="985069"/>
      </dsp:txXfrm>
    </dsp:sp>
    <dsp:sp modelId="{7D09E3F5-1738-4456-9027-5A5AD733A4EF}">
      <dsp:nvSpPr>
        <dsp:cNvPr id="0" name=""/>
        <dsp:cNvSpPr/>
      </dsp:nvSpPr>
      <dsp:spPr>
        <a:xfrm>
          <a:off x="6124136" y="719647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275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chemeClr val="bg1"/>
            </a:solidFill>
          </a:endParaRPr>
        </a:p>
      </dsp:txBody>
      <dsp:txXfrm>
        <a:off x="6124136" y="719647"/>
        <a:ext cx="640295" cy="640295"/>
      </dsp:txXfrm>
    </dsp:sp>
    <dsp:sp modelId="{78E46C84-F3DB-4361-9042-92E23E4C5230}">
      <dsp:nvSpPr>
        <dsp:cNvPr id="0" name=""/>
        <dsp:cNvSpPr/>
      </dsp:nvSpPr>
      <dsp:spPr>
        <a:xfrm>
          <a:off x="6629272" y="1841532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5400" cap="flat" cmpd="sng" algn="ctr">
          <a:solidFill>
            <a:srgbClr val="2A275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chemeClr val="bg1"/>
            </a:solidFill>
          </a:endParaRPr>
        </a:p>
      </dsp:txBody>
      <dsp:txXfrm>
        <a:off x="6629272" y="1841532"/>
        <a:ext cx="640295" cy="640295"/>
      </dsp:txXfrm>
    </dsp:sp>
    <dsp:sp modelId="{8A2DF546-6C28-4EB7-9706-53EB7ED5FD37}">
      <dsp:nvSpPr>
        <dsp:cNvPr id="0" name=""/>
        <dsp:cNvSpPr/>
      </dsp:nvSpPr>
      <dsp:spPr>
        <a:xfrm>
          <a:off x="7134408" y="2946999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5400" cap="flat" cmpd="sng" algn="ctr">
          <a:solidFill>
            <a:srgbClr val="2A275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chemeClr val="bg1"/>
            </a:solidFill>
          </a:endParaRPr>
        </a:p>
      </dsp:txBody>
      <dsp:txXfrm>
        <a:off x="7134408" y="2946999"/>
        <a:ext cx="640295" cy="640295"/>
      </dsp:txXfrm>
    </dsp:sp>
    <dsp:sp modelId="{D040B03D-6D5D-4CCC-88A5-E1BFB9BD4470}">
      <dsp:nvSpPr>
        <dsp:cNvPr id="0" name=""/>
        <dsp:cNvSpPr/>
      </dsp:nvSpPr>
      <dsp:spPr>
        <a:xfrm>
          <a:off x="7639544" y="4079829"/>
          <a:ext cx="640295" cy="64029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rgbClr val="2A275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solidFill>
              <a:schemeClr val="bg1"/>
            </a:solidFill>
          </a:endParaRPr>
        </a:p>
      </dsp:txBody>
      <dsp:txXfrm>
        <a:off x="7639544" y="4079829"/>
        <a:ext cx="640295" cy="6402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9F656B-BEDC-40F5-BD80-CDB08F9ED66A}">
      <dsp:nvSpPr>
        <dsp:cNvPr id="0" name=""/>
        <dsp:cNvSpPr/>
      </dsp:nvSpPr>
      <dsp:spPr>
        <a:xfrm>
          <a:off x="0" y="-60303"/>
          <a:ext cx="6574729" cy="9527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>
              <a:solidFill>
                <a:schemeClr val="bg1"/>
              </a:solidFill>
              <a:latin typeface="+mn-lt"/>
              <a:cs typeface="+mn-cs"/>
            </a:rPr>
            <a:t>Комплексная, м</a:t>
          </a:r>
          <a:r>
            <a:rPr lang="ru-RU" altLang="en-US" sz="1800" kern="1200" dirty="0">
              <a:solidFill>
                <a:schemeClr val="bg1"/>
              </a:solidFill>
              <a:latin typeface="+mn-lt"/>
            </a:rPr>
            <a:t>ногопрофильная оценка ситуации каждого ребенка и его семьи</a:t>
          </a:r>
          <a:endParaRPr lang="en-US" sz="1800" b="0" kern="1200" dirty="0">
            <a:solidFill>
              <a:schemeClr val="bg1"/>
            </a:solidFill>
          </a:endParaRPr>
        </a:p>
      </dsp:txBody>
      <dsp:txXfrm>
        <a:off x="0" y="-60303"/>
        <a:ext cx="5710452" cy="952771"/>
      </dsp:txXfrm>
    </dsp:sp>
    <dsp:sp modelId="{8A3003B6-8AF2-4B79-8A5F-FF60A65E52CF}">
      <dsp:nvSpPr>
        <dsp:cNvPr id="0" name=""/>
        <dsp:cNvSpPr/>
      </dsp:nvSpPr>
      <dsp:spPr>
        <a:xfrm>
          <a:off x="219696" y="906732"/>
          <a:ext cx="6574729" cy="759804"/>
        </a:xfrm>
        <a:prstGeom prst="roundRect">
          <a:avLst>
            <a:gd name="adj" fmla="val 1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  <a:latin typeface="+mn-lt"/>
              <a:cs typeface="+mn-cs"/>
            </a:rPr>
            <a:t>Оценка существующих услуг </a:t>
          </a:r>
          <a:r>
            <a:rPr lang="ru-RU" altLang="en-US" sz="1800" kern="1200" dirty="0">
              <a:solidFill>
                <a:schemeClr val="bg1"/>
              </a:solidFill>
              <a:latin typeface="+mn-lt"/>
            </a:rPr>
            <a:t>на уровне сообщества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19696" y="906732"/>
        <a:ext cx="5589886" cy="759804"/>
      </dsp:txXfrm>
    </dsp:sp>
    <dsp:sp modelId="{49C59CBA-EC0D-469F-837C-38EC69607A31}">
      <dsp:nvSpPr>
        <dsp:cNvPr id="0" name=""/>
        <dsp:cNvSpPr/>
      </dsp:nvSpPr>
      <dsp:spPr>
        <a:xfrm>
          <a:off x="460432" y="1795003"/>
          <a:ext cx="6574729" cy="759804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800" kern="1200" dirty="0">
              <a:solidFill>
                <a:schemeClr val="bg1"/>
              </a:solidFill>
              <a:latin typeface="+mn-lt"/>
            </a:rPr>
            <a:t>Разработка Индивидуального Плана Размещения для каждого ребенка 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60432" y="1795003"/>
        <a:ext cx="5589886" cy="759804"/>
      </dsp:txXfrm>
    </dsp:sp>
    <dsp:sp modelId="{705C5D98-1A71-4184-B8E1-ACF9757935DC}">
      <dsp:nvSpPr>
        <dsp:cNvPr id="0" name=""/>
        <dsp:cNvSpPr/>
      </dsp:nvSpPr>
      <dsp:spPr>
        <a:xfrm>
          <a:off x="600377" y="2606952"/>
          <a:ext cx="6574729" cy="759804"/>
        </a:xfrm>
        <a:prstGeom prst="roundRect">
          <a:avLst>
            <a:gd name="adj" fmla="val 1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800" kern="1200" dirty="0">
              <a:solidFill>
                <a:schemeClr val="bg1"/>
              </a:solidFill>
              <a:latin typeface="+mn-lt"/>
            </a:rPr>
            <a:t>Подготовка ребёнка, семьи и услуг на уровне сообщества для инклюзии ребёнка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00377" y="2606952"/>
        <a:ext cx="5589886" cy="759804"/>
      </dsp:txXfrm>
    </dsp:sp>
    <dsp:sp modelId="{35D9DF24-3FDC-468C-9674-62075AB877B5}">
      <dsp:nvSpPr>
        <dsp:cNvPr id="0" name=""/>
        <dsp:cNvSpPr/>
      </dsp:nvSpPr>
      <dsp:spPr>
        <a:xfrm>
          <a:off x="857550" y="3446763"/>
          <a:ext cx="6574729" cy="80805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en-US" sz="1800" kern="1200" dirty="0">
              <a:solidFill>
                <a:schemeClr val="bg1"/>
              </a:solidFill>
              <a:latin typeface="+mn-lt"/>
            </a:rPr>
            <a:t>Ре/интеграция ребенка в биологическую / расширенную / приемную семью / в детские дома семейного типа / общинный дом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857550" y="3446763"/>
        <a:ext cx="5589886" cy="808051"/>
      </dsp:txXfrm>
    </dsp:sp>
    <dsp:sp modelId="{7D09E3F5-1738-4456-9027-5A5AD733A4EF}">
      <dsp:nvSpPr>
        <dsp:cNvPr id="0" name=""/>
        <dsp:cNvSpPr/>
      </dsp:nvSpPr>
      <dsp:spPr>
        <a:xfrm>
          <a:off x="6080856" y="591259"/>
          <a:ext cx="493872" cy="493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275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bg1"/>
            </a:solidFill>
          </a:endParaRPr>
        </a:p>
      </dsp:txBody>
      <dsp:txXfrm>
        <a:off x="6080856" y="591259"/>
        <a:ext cx="493872" cy="493872"/>
      </dsp:txXfrm>
    </dsp:sp>
    <dsp:sp modelId="{78E46C84-F3DB-4361-9042-92E23E4C5230}">
      <dsp:nvSpPr>
        <dsp:cNvPr id="0" name=""/>
        <dsp:cNvSpPr/>
      </dsp:nvSpPr>
      <dsp:spPr>
        <a:xfrm>
          <a:off x="6292714" y="1530154"/>
          <a:ext cx="493872" cy="493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315235"/>
            <a:satOff val="7386"/>
            <a:lumOff val="469"/>
            <a:alphaOff val="0"/>
          </a:schemeClr>
        </a:solidFill>
        <a:ln w="25400" cap="flat" cmpd="sng" algn="ctr">
          <a:solidFill>
            <a:srgbClr val="2A275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bg1"/>
            </a:solidFill>
          </a:endParaRPr>
        </a:p>
      </dsp:txBody>
      <dsp:txXfrm>
        <a:off x="6292714" y="1530154"/>
        <a:ext cx="493872" cy="493872"/>
      </dsp:txXfrm>
    </dsp:sp>
    <dsp:sp modelId="{8A2DF546-6C28-4EB7-9706-53EB7ED5FD37}">
      <dsp:nvSpPr>
        <dsp:cNvPr id="0" name=""/>
        <dsp:cNvSpPr/>
      </dsp:nvSpPr>
      <dsp:spPr>
        <a:xfrm>
          <a:off x="6525483" y="2174908"/>
          <a:ext cx="493872" cy="493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630471"/>
            <a:satOff val="14771"/>
            <a:lumOff val="939"/>
            <a:alphaOff val="0"/>
          </a:schemeClr>
        </a:solidFill>
        <a:ln w="25400" cap="flat" cmpd="sng" algn="ctr">
          <a:solidFill>
            <a:srgbClr val="2A275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bg1"/>
            </a:solidFill>
          </a:endParaRPr>
        </a:p>
      </dsp:txBody>
      <dsp:txXfrm>
        <a:off x="6525483" y="2174908"/>
        <a:ext cx="493872" cy="493872"/>
      </dsp:txXfrm>
    </dsp:sp>
    <dsp:sp modelId="{D040B03D-6D5D-4CCC-88A5-E1BFB9BD4470}">
      <dsp:nvSpPr>
        <dsp:cNvPr id="0" name=""/>
        <dsp:cNvSpPr/>
      </dsp:nvSpPr>
      <dsp:spPr>
        <a:xfrm>
          <a:off x="6758256" y="3183021"/>
          <a:ext cx="493872" cy="4938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rgbClr val="2A275E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solidFill>
              <a:schemeClr val="bg1"/>
            </a:solidFill>
          </a:endParaRPr>
        </a:p>
      </dsp:txBody>
      <dsp:txXfrm>
        <a:off x="6758256" y="3183021"/>
        <a:ext cx="493872" cy="49387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573AFC-599A-4C1A-BA3D-083B63137488}">
      <dsp:nvSpPr>
        <dsp:cNvPr id="0" name=""/>
        <dsp:cNvSpPr/>
      </dsp:nvSpPr>
      <dsp:spPr>
        <a:xfrm>
          <a:off x="240" y="944315"/>
          <a:ext cx="4020086" cy="527374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Оценка специалистов</a:t>
          </a:r>
        </a:p>
      </dsp:txBody>
      <dsp:txXfrm>
        <a:off x="240" y="944315"/>
        <a:ext cx="4020086" cy="527374"/>
      </dsp:txXfrm>
    </dsp:sp>
    <dsp:sp modelId="{D77ACEBD-F849-4CD3-9C25-629E0191DE9D}">
      <dsp:nvSpPr>
        <dsp:cNvPr id="0" name=""/>
        <dsp:cNvSpPr/>
      </dsp:nvSpPr>
      <dsp:spPr>
        <a:xfrm rot="5400000">
          <a:off x="1834938" y="1645906"/>
          <a:ext cx="350689" cy="13415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A0F54-6DB2-42AC-A2D0-0ED2E9AD9214}">
      <dsp:nvSpPr>
        <dsp:cNvPr id="0" name=""/>
        <dsp:cNvSpPr/>
      </dsp:nvSpPr>
      <dsp:spPr>
        <a:xfrm>
          <a:off x="36057" y="1925323"/>
          <a:ext cx="3948451" cy="729344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Информация, обучение и поддержка специалистов</a:t>
          </a:r>
        </a:p>
      </dsp:txBody>
      <dsp:txXfrm>
        <a:off x="36057" y="1925323"/>
        <a:ext cx="3948451" cy="729344"/>
      </dsp:txXfrm>
    </dsp:sp>
    <dsp:sp modelId="{3E575EF4-E6FF-4441-861B-DE2D2BB7F0B0}">
      <dsp:nvSpPr>
        <dsp:cNvPr id="0" name=""/>
        <dsp:cNvSpPr/>
      </dsp:nvSpPr>
      <dsp:spPr>
        <a:xfrm rot="5353437">
          <a:off x="1851430" y="2821561"/>
          <a:ext cx="333831" cy="12724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9B08-8A78-43C4-A235-27E3444B1844}">
      <dsp:nvSpPr>
        <dsp:cNvPr id="0" name=""/>
        <dsp:cNvSpPr/>
      </dsp:nvSpPr>
      <dsp:spPr>
        <a:xfrm>
          <a:off x="33171" y="3115700"/>
          <a:ext cx="3987395" cy="797532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Планирование и организация реконверсии / переквалификации специалистов</a:t>
          </a:r>
        </a:p>
      </dsp:txBody>
      <dsp:txXfrm>
        <a:off x="33171" y="3115700"/>
        <a:ext cx="3987395" cy="797532"/>
      </dsp:txXfrm>
    </dsp:sp>
    <dsp:sp modelId="{0474D1B2-371B-4087-BC18-F9DAE72783F3}">
      <dsp:nvSpPr>
        <dsp:cNvPr id="0" name=""/>
        <dsp:cNvSpPr/>
      </dsp:nvSpPr>
      <dsp:spPr>
        <a:xfrm rot="5443479">
          <a:off x="1836835" y="4095098"/>
          <a:ext cx="363769" cy="12724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44459-75B4-427B-9F85-FF935F42D0C0}">
      <dsp:nvSpPr>
        <dsp:cNvPr id="0" name=""/>
        <dsp:cNvSpPr/>
      </dsp:nvSpPr>
      <dsp:spPr>
        <a:xfrm>
          <a:off x="23202" y="4404208"/>
          <a:ext cx="3974161" cy="843173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noProof="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Перевод специалистов в новые социальные и образовательные услуги</a:t>
          </a:r>
          <a:endParaRPr lang="ru-RU" sz="1800" kern="1200" dirty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202" y="4404208"/>
        <a:ext cx="3974161" cy="84317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573AFC-599A-4C1A-BA3D-083B63137488}">
      <dsp:nvSpPr>
        <dsp:cNvPr id="0" name=""/>
        <dsp:cNvSpPr/>
      </dsp:nvSpPr>
      <dsp:spPr>
        <a:xfrm>
          <a:off x="878" y="718548"/>
          <a:ext cx="4122080" cy="834840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Перевод финансирования учреждений от центрального к  местному уровню</a:t>
          </a:r>
        </a:p>
      </dsp:txBody>
      <dsp:txXfrm>
        <a:off x="878" y="718548"/>
        <a:ext cx="4122080" cy="834840"/>
      </dsp:txXfrm>
    </dsp:sp>
    <dsp:sp modelId="{D77ACEBD-F849-4CD3-9C25-629E0191DE9D}">
      <dsp:nvSpPr>
        <dsp:cNvPr id="0" name=""/>
        <dsp:cNvSpPr/>
      </dsp:nvSpPr>
      <dsp:spPr>
        <a:xfrm rot="5400000">
          <a:off x="1888138" y="1724247"/>
          <a:ext cx="347560" cy="1375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A0F54-6DB2-42AC-A2D0-0ED2E9AD9214}">
      <dsp:nvSpPr>
        <dsp:cNvPr id="0" name=""/>
        <dsp:cNvSpPr/>
      </dsp:nvSpPr>
      <dsp:spPr>
        <a:xfrm>
          <a:off x="37604" y="2002974"/>
          <a:ext cx="4048628" cy="935491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Оценка расходов на содержание интернатных учреждений и затрат на содержание новых услуг</a:t>
          </a:r>
        </a:p>
      </dsp:txBody>
      <dsp:txXfrm>
        <a:off x="37604" y="2002974"/>
        <a:ext cx="4048628" cy="935491"/>
      </dsp:txXfrm>
    </dsp:sp>
    <dsp:sp modelId="{3E575EF4-E6FF-4441-861B-DE2D2BB7F0B0}">
      <dsp:nvSpPr>
        <dsp:cNvPr id="0" name=""/>
        <dsp:cNvSpPr/>
      </dsp:nvSpPr>
      <dsp:spPr>
        <a:xfrm rot="5349966">
          <a:off x="1909050" y="3101439"/>
          <a:ext cx="325996" cy="1304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9B08-8A78-43C4-A235-27E3444B1844}">
      <dsp:nvSpPr>
        <dsp:cNvPr id="0" name=""/>
        <dsp:cNvSpPr/>
      </dsp:nvSpPr>
      <dsp:spPr>
        <a:xfrm>
          <a:off x="35276" y="3394886"/>
          <a:ext cx="4088560" cy="575273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Оценка всех товаров и активов </a:t>
          </a:r>
        </a:p>
      </dsp:txBody>
      <dsp:txXfrm>
        <a:off x="35276" y="3394886"/>
        <a:ext cx="4088560" cy="575273"/>
      </dsp:txXfrm>
    </dsp:sp>
    <dsp:sp modelId="{0474D1B2-371B-4087-BC18-F9DAE72783F3}">
      <dsp:nvSpPr>
        <dsp:cNvPr id="0" name=""/>
        <dsp:cNvSpPr/>
      </dsp:nvSpPr>
      <dsp:spPr>
        <a:xfrm rot="5449562">
          <a:off x="1931312" y="4111261"/>
          <a:ext cx="282244" cy="13047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44459-75B4-427B-9F85-FF935F42D0C0}">
      <dsp:nvSpPr>
        <dsp:cNvPr id="0" name=""/>
        <dsp:cNvSpPr/>
      </dsp:nvSpPr>
      <dsp:spPr>
        <a:xfrm>
          <a:off x="24422" y="4382835"/>
          <a:ext cx="4074991" cy="1046072"/>
        </a:xfrm>
        <a:prstGeom prst="roundRect">
          <a:avLst>
            <a:gd name="adj" fmla="val 10000"/>
          </a:avLst>
        </a:prstGeom>
        <a:solidFill>
          <a:schemeClr val="bg2">
            <a:alpha val="90000"/>
          </a:schemeClr>
        </a:solidFill>
        <a:ln w="25400" cap="flat" cmpd="sng" algn="ctr">
          <a:solidFill>
            <a:srgbClr val="7030A0">
              <a:alpha val="90000"/>
            </a:srgbClr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Перенаправление финансовых ресурсов, товаров и активов от интернатных учреждений к новым услугам</a:t>
          </a:r>
        </a:p>
      </dsp:txBody>
      <dsp:txXfrm>
        <a:off x="24422" y="4382835"/>
        <a:ext cx="4074991" cy="1046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13E08-1D51-4FDA-91C7-A193BD651DC5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5201C-6AA7-4783-9820-E843DEF2F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60607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01DC1-9830-4FF4-881B-343C00827B74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871F6-2F57-4E8B-AFE0-B64D7661E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583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some countries – up to 98%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871F6-2F57-4E8B-AFE0-B64D7661EE0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075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study of maternity hospitals in Europe, staff in 75% of hospitals stated poverty as a possible cause of abandonment</a:t>
            </a:r>
          </a:p>
          <a:p>
            <a:r>
              <a:rPr lang="en-US" dirty="0"/>
              <a:t>52% of children in institutions in Sierra Leone were there due to </a:t>
            </a:r>
            <a:r>
              <a:rPr lang="en-US" dirty="0" err="1"/>
              <a:t>povertyIn</a:t>
            </a:r>
            <a:r>
              <a:rPr lang="en-US" dirty="0"/>
              <a:t> Europe, Roma children with no disabilities are often incorrectly placed in remedial ‘special schools’ for mentally disabled children, according to a European Commission report</a:t>
            </a:r>
          </a:p>
          <a:p>
            <a:r>
              <a:rPr lang="en-US" dirty="0"/>
              <a:t>90% of the 11 million ‘abandoned or orphaned’ children in India are girls.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871F6-2F57-4E8B-AFE0-B64D7661EE0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2186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6525" y="1158875"/>
            <a:ext cx="417195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942" y="4461293"/>
            <a:ext cx="5587118" cy="3650835"/>
          </a:xfrm>
          <a:prstGeom prst="rect">
            <a:avLst/>
          </a:prstGeom>
        </p:spPr>
        <p:txBody>
          <a:bodyPr lIns="83601" tIns="41800" rIns="83601" bIns="41800"/>
          <a:lstStyle/>
          <a:p>
            <a:pPr defTabSz="914250">
              <a:defRPr/>
            </a:pPr>
            <a:endParaRPr lang="en-US" baseline="0" dirty="0">
              <a:latin typeface="Futura LT Pro Book" panose="020B0502020204020303" pitchFamily="34" charset="0"/>
            </a:endParaRPr>
          </a:p>
          <a:p>
            <a:pPr defTabSz="914250">
              <a:defRPr/>
            </a:pPr>
            <a:endParaRPr lang="en-US" dirty="0">
              <a:latin typeface="Futura LT Pro Book" panose="020B0502020204020303" pitchFamily="34" charset="0"/>
            </a:endParaRPr>
          </a:p>
          <a:p>
            <a:endParaRPr lang="en-US" dirty="0">
              <a:latin typeface="Futura LT Pro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28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>
            <a:extLst>
              <a:ext uri="{FF2B5EF4-FFF2-40B4-BE49-F238E27FC236}">
                <a16:creationId xmlns="" xmlns:a16="http://schemas.microsoft.com/office/drawing/2014/main" id="{EE51CC26-6656-4EBA-A39E-5C1222E53D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>
            <a:extLst>
              <a:ext uri="{FF2B5EF4-FFF2-40B4-BE49-F238E27FC236}">
                <a16:creationId xmlns="" xmlns:a16="http://schemas.microsoft.com/office/drawing/2014/main" id="{DC8D8425-1BA6-4D71-978F-AE1B758E1F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6020" name="Slide Number Placeholder 3">
            <a:extLst>
              <a:ext uri="{FF2B5EF4-FFF2-40B4-BE49-F238E27FC236}">
                <a16:creationId xmlns="" xmlns:a16="http://schemas.microsoft.com/office/drawing/2014/main" id="{AC278C0E-E411-439D-B125-F4848976C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9A4818B-4350-45F5-96F2-EB69877BE6BB}" type="slidenum">
              <a:rPr lang="en-US" altLang="ru-RU"/>
              <a:pPr/>
              <a:t>28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16074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014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57652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8570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1000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5549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3365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8195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1280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2844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2858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9099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352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26942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4694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41178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3473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52172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2230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51487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0344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5182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6721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68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29700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2929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0389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5733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77212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4549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4454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2430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1415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9300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257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34013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1024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8996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1003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2603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91689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39786F2-379B-45B4-8C1A-5CF54F3B83C7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4916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39786F2-379B-45B4-8C1A-5CF54F3B83C7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415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39786F2-379B-45B4-8C1A-5CF54F3B83C7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7175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39786F2-379B-45B4-8C1A-5CF54F3B83C7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492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39786F2-379B-45B4-8C1A-5CF54F3B83C7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56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87267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39786F2-379B-45B4-8C1A-5CF54F3B83C7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1913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39786F2-379B-45B4-8C1A-5CF54F3B83C7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30519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39786F2-379B-45B4-8C1A-5CF54F3B83C7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0407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39786F2-379B-45B4-8C1A-5CF54F3B83C7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578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39786F2-379B-45B4-8C1A-5CF54F3B83C7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1296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239786F2-379B-45B4-8C1A-5CF54F3B83C7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43408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2355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63201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5449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00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13789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01314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3490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2373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57604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2164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7697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8572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:\Fundraising &amp; comms\Communications\Logos\New Lumos Logo\Lumos CMYK\Lumos_Logo_cmyk_2013.jpg">
            <a:extLst>
              <a:ext uri="{FF2B5EF4-FFF2-40B4-BE49-F238E27FC236}">
                <a16:creationId xmlns="" xmlns:a16="http://schemas.microsoft.com/office/drawing/2014/main" id="{F2B35496-E416-4E50-B5C5-389490671F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414" y="1052513"/>
            <a:ext cx="59975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01129FDE-1DF5-4976-86BA-1B73B9778A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1564" y="5040315"/>
            <a:ext cx="7064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31349EE9-3930-4674-8A2A-3190B835A56F}"/>
              </a:ext>
            </a:extLst>
          </p:cNvPr>
          <p:cNvSpPr txBox="1">
            <a:spLocks/>
          </p:cNvSpPr>
          <p:nvPr userDrawn="1"/>
        </p:nvSpPr>
        <p:spPr>
          <a:xfrm>
            <a:off x="433389" y="5813427"/>
            <a:ext cx="2176462" cy="45561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Search ‘</a:t>
            </a:r>
            <a:r>
              <a:rPr lang="en-GB" sz="2800" dirty="0" err="1">
                <a:solidFill>
                  <a:schemeClr val="accent4">
                    <a:lumMod val="75000"/>
                  </a:schemeClr>
                </a:solidFill>
              </a:rPr>
              <a:t>Lumos</a:t>
            </a:r>
            <a:r>
              <a:rPr lang="en-GB" sz="2800" dirty="0">
                <a:solidFill>
                  <a:schemeClr val="accent4">
                    <a:lumMod val="75000"/>
                  </a:schemeClr>
                </a:solidFill>
              </a:rPr>
              <a:t>’</a:t>
            </a:r>
          </a:p>
          <a:p>
            <a:pPr>
              <a:defRPr/>
            </a:pPr>
            <a:endParaRPr lang="en-GB" sz="3200" dirty="0">
              <a:solidFill>
                <a:srgbClr val="7030A0"/>
              </a:solidFill>
            </a:endParaRPr>
          </a:p>
          <a:p>
            <a:pPr>
              <a:defRPr/>
            </a:pPr>
            <a:endParaRPr lang="en-GB" sz="3200" dirty="0"/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1B1D56A1-C435-4330-BBE4-BB69EF6F1967}"/>
              </a:ext>
            </a:extLst>
          </p:cNvPr>
          <p:cNvSpPr txBox="1">
            <a:spLocks/>
          </p:cNvSpPr>
          <p:nvPr userDrawn="1"/>
        </p:nvSpPr>
        <p:spPr>
          <a:xfrm>
            <a:off x="6727826" y="5815013"/>
            <a:ext cx="2092325" cy="457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600" dirty="0">
                <a:solidFill>
                  <a:schemeClr val="accent4">
                    <a:lumMod val="75000"/>
                  </a:schemeClr>
                </a:solidFill>
              </a:rPr>
              <a:t>@</a:t>
            </a:r>
            <a:r>
              <a:rPr lang="en-GB" sz="2600" dirty="0" err="1">
                <a:solidFill>
                  <a:schemeClr val="accent4">
                    <a:lumMod val="75000"/>
                  </a:schemeClr>
                </a:solidFill>
              </a:rPr>
              <a:t>Lumos</a:t>
            </a:r>
            <a:endParaRPr lang="en-GB" sz="26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en-GB" sz="3200" dirty="0">
              <a:solidFill>
                <a:srgbClr val="7030A0"/>
              </a:solidFill>
            </a:endParaRPr>
          </a:p>
          <a:p>
            <a:pPr>
              <a:defRPr/>
            </a:pPr>
            <a:endParaRPr lang="en-GB" sz="3200" dirty="0"/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768AE1AD-18CC-4A3A-B1FF-5C67D14EF96D}"/>
              </a:ext>
            </a:extLst>
          </p:cNvPr>
          <p:cNvSpPr txBox="1">
            <a:spLocks/>
          </p:cNvSpPr>
          <p:nvPr userDrawn="1"/>
        </p:nvSpPr>
        <p:spPr>
          <a:xfrm>
            <a:off x="2733675" y="5829302"/>
            <a:ext cx="3455988" cy="4238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5000" dirty="0">
                <a:solidFill>
                  <a:schemeClr val="accent4">
                    <a:lumMod val="75000"/>
                  </a:schemeClr>
                </a:solidFill>
              </a:rPr>
              <a:t>wearelumos.org</a:t>
            </a:r>
          </a:p>
          <a:p>
            <a:pPr>
              <a:defRPr/>
            </a:pPr>
            <a:endParaRPr lang="en-GB" sz="3200" dirty="0">
              <a:solidFill>
                <a:srgbClr val="7030A0"/>
              </a:solidFill>
            </a:endParaRPr>
          </a:p>
          <a:p>
            <a:pPr>
              <a:defRPr/>
            </a:pPr>
            <a:endParaRPr lang="en-GB" sz="3200" dirty="0"/>
          </a:p>
        </p:txBody>
      </p:sp>
      <p:pic>
        <p:nvPicPr>
          <p:cNvPr id="7" name="Picture 8" descr="S:\Fundraising &amp; comms\Communications\Logos\Lumos logo ARCHIVE\Lumos_twitter.png">
            <a:extLst>
              <a:ext uri="{FF2B5EF4-FFF2-40B4-BE49-F238E27FC236}">
                <a16:creationId xmlns="" xmlns:a16="http://schemas.microsoft.com/office/drawing/2014/main" id="{0F95AFEC-6B5D-4C3E-BC64-99428DB2BF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826" y="5013325"/>
            <a:ext cx="80168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2E207568-8404-4A83-86C5-F4F3A99E6B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938" y="4965702"/>
            <a:ext cx="1223962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2">
            <a:extLst>
              <a:ext uri="{FF2B5EF4-FFF2-40B4-BE49-F238E27FC236}">
                <a16:creationId xmlns="" xmlns:a16="http://schemas.microsoft.com/office/drawing/2014/main" id="{DDC61C20-1E8D-42F9-A8FF-768062AB0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7D753D-6182-4B0D-B57D-A0880E46192D}" type="datetimeFigureOut">
              <a:rPr lang="en-GB"/>
              <a:pPr>
                <a:defRPr/>
              </a:pPr>
              <a:t>08/04/2019</a:t>
            </a:fld>
            <a:endParaRPr lang="en-GB"/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E6906E47-DB9D-4E31-B4A9-D161D860D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4">
            <a:extLst>
              <a:ext uri="{FF2B5EF4-FFF2-40B4-BE49-F238E27FC236}">
                <a16:creationId xmlns="" xmlns:a16="http://schemas.microsoft.com/office/drawing/2014/main" id="{6846B716-AF94-4DAE-A3A6-7804CC1B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5191B0-03F3-4374-8710-A940A95D62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92998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23D719-BAF1-404A-B2D7-7B82C678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ADFBEF-5A85-4820-A18C-68E34E3E7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E4583F-2A0F-4595-9101-B00CC749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C194-3C6F-4540-A040-16652BED700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71757457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501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66164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3068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737754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39719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27860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5059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1292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7858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98716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03115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 defTabSz="457200"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02283323-6320-4CEB-BAA2-D09C2D81354F}" type="slidenum">
              <a:rPr lang="en-GB" smtClean="0">
                <a:solidFill>
                  <a:prstClr val="black"/>
                </a:solidFill>
              </a:rPr>
              <a:pPr defTabSz="457200"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937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05936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9173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34274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4047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33257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3787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5637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31787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22695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80357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89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44822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771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81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5851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567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3620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19856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9835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2436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3774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35840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8710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3649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3212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7412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5535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08303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0924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324F2-D558-4900-84E0-408B163C2C7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37A42-4957-402F-A9E4-F27546CD9C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6234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2970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0524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1265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13233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11400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398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82512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34667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38479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37163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6249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277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41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 algn="ctr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041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DF09-103D-461D-B600-244280C1E55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218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F5FA1-DC16-4B16-A913-B87F0BD5DD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073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A605A-B2BD-487E-B338-267EA48540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238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CFD9C-AF7F-4975-BC9B-8072311D1E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08085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D0AD-B10E-4318-91E8-FDDC69F4454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65460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4331-A899-4704-A80D-7126CF0944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299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97DBC-34C8-46F8-9427-40F5B9578C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715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411A8-A491-4A90-A8D2-4C568A64BF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066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F4AE1-C0CD-406B-ACE2-26C7134822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43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04503-751A-42DC-B86D-025A56ADD1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071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68D71-AECD-4603-B029-FA4B298D42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5572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2A3E3-E143-447A-8B60-D52B23F7F1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677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34539-787D-4B8D-9C6A-95F15A17C78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890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4201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203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5954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44774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0152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9749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78527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1524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92610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5620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45976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33572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85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0588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706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6449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6724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6104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963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944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0450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9460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7501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058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44986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9284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58659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8482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8150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3836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3152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1775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9599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1676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21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20081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8492D3-D70F-4E5E-AC83-03F1DEA73BF2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283323-6320-4CEB-BAA2-D09C2D81354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3430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9746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495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9861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1019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2768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2274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1857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9062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696DD0-6AA9-437F-A254-5F4F88A219DA}" type="datetimeFigureOut">
              <a:rPr lang="en-GB" smtClean="0">
                <a:solidFill>
                  <a:prstClr val="black"/>
                </a:solidFill>
              </a:rPr>
              <a:pPr/>
              <a:t>08/04/2019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9786F2-379B-45B4-8C1A-5CF54F3B83C7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02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030A0"/>
            </a:gs>
            <a:gs pos="10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S:\Office\Lumos logo\New Lumos Logo\Lumos PNGs\Lumos_Logo_cmyk_201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5495" y="272793"/>
            <a:ext cx="1296144" cy="6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:\Fundraising &amp; comms\Communications\Presentations\DI_Training_Aug\Pres_3\Glob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4" y="5745332"/>
            <a:ext cx="101769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76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50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Fundraising &amp; comms\Communications\Presentations\DI_Training_Aug\Pres_2\backgroun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353" y="2454"/>
            <a:ext cx="9252520" cy="69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0427" y="188640"/>
            <a:ext cx="8640960" cy="64807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5" name="Picture 2" descr="S:\Office\Lumos logo\New Lumos Logo\Lumos PNGs\Lumos_Logo_cmyk_201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5489" y="272792"/>
            <a:ext cx="1296144" cy="6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Fundraising &amp; comms\Communications\Presentations\DI_Training_Aug\Pres_2\globe_pur_blu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4445"/>
            <a:ext cx="1051196" cy="10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462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:\Fundraising &amp; comms\Communications\Presentations\DI_Training_Aug\PPT_purple_slid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629" y="-26107"/>
            <a:ext cx="9315451" cy="69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2678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Fundraising &amp; comms\Communications\Presentations\DI_Training_Aug\Pres_2\backgroun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353" y="2454"/>
            <a:ext cx="9252520" cy="69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315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030A0"/>
            </a:gs>
            <a:gs pos="10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2" descr="S:\Office\Lumos logo\New Lumos Logo\Lumos PNGs\Lumos_Logo_cmyk_201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5495" y="272793"/>
            <a:ext cx="1296144" cy="6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:\Fundraising &amp; comms\Communications\Presentations\DI_Training_Aug\Pres_3\Glob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4" y="5745332"/>
            <a:ext cx="101769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924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192" r:id="rId12"/>
    <p:sldLayoutId id="214748419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030A0"/>
            </a:gs>
            <a:gs pos="10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2" descr="S:\Office\Lumos logo\New Lumos Logo\Lumos PNGs\Lumos_Logo_cmyk_201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5495" y="272793"/>
            <a:ext cx="1296144" cy="6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:\Fundraising &amp; comms\Communications\Presentations\DI_Training_Aug\Pres_3\Glob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4" y="5745332"/>
            <a:ext cx="101769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971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6324F2-D558-4900-84E0-408B163C2C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2C37A42-4957-402F-A9E4-F27546CD9C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86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Fundraising &amp; comms\Communications\Presentations\DI_Training_Aug\Pres_2\backgroun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353" y="2454"/>
            <a:ext cx="9252520" cy="69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0427" y="188640"/>
            <a:ext cx="8640960" cy="64807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S:\Office\Lumos logo\New Lumos Logo\Lumos PNGs\Lumos_Logo_cmyk_201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5489" y="272792"/>
            <a:ext cx="1296144" cy="6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:\Fundraising &amp; comms\Communications\Presentations\DI_Training_Aug\Pres_2\globe_pur_blu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14445"/>
            <a:ext cx="1051196" cy="107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6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324F2-D558-4900-84E0-408B163C2C7A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37A42-4957-402F-A9E4-F27546CD9C8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035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Fundraising &amp; comms\Communications\Presentations\DI_Training_Aug\Pres_2\backgroun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353" y="2454"/>
            <a:ext cx="9252520" cy="69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27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99DF63-9F1B-451A-B5C9-28AB3AFB2EE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en-US" sz="1800">
                <a:solidFill>
                  <a:srgbClr val="993366"/>
                </a:solidFill>
                <a:latin typeface="Arial" pitchFamily="34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en-US" sz="1800">
                <a:solidFill>
                  <a:srgbClr val="993366"/>
                </a:solidFill>
                <a:latin typeface="Arial" pitchFamily="34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en-US" sz="1800">
                <a:solidFill>
                  <a:srgbClr val="790571"/>
                </a:solidFill>
                <a:latin typeface="Arial" pitchFamily="34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en-US" sz="1800">
                <a:solidFill>
                  <a:srgbClr val="993366"/>
                </a:solidFill>
                <a:latin typeface="Arial" pitchFamily="34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en-US" sz="1800">
                <a:solidFill>
                  <a:srgbClr val="790571"/>
                </a:solidFill>
                <a:latin typeface="Arial" pitchFamily="34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Bookman Old Style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en-US" sz="1800">
                <a:solidFill>
                  <a:srgbClr val="790571"/>
                </a:solidFill>
                <a:latin typeface="Arial" pitchFamily="34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REPUBLICA MOLDOVA</a:t>
            </a:r>
            <a:endParaRPr lang="ru-RU" altLang="en-US"/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PROIECTUL</a:t>
            </a:r>
          </a:p>
          <a:p>
            <a:pPr lvl="0"/>
            <a:r>
              <a:rPr lang="ro-RO" altLang="en-US"/>
              <a:t>DEZVOLTAREA ŞI PROMOVAREA EDUCAŢIEI INCLUZIVE</a:t>
            </a:r>
          </a:p>
          <a:p>
            <a:pPr lvl="0"/>
            <a:r>
              <a:rPr lang="ru-RU" altLang="en-US"/>
              <a:t>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3031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35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3D722-5058-4035-9CDB-908FBA53D886}" type="datetimeFigureOut">
              <a:rPr lang="en-GB" smtClean="0"/>
              <a:pPr/>
              <a:t>08/04/2019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57758-6ED2-4587-B30B-A30EEBA9352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2" descr="S:\Fundraising &amp; comms\Communications\Presentations\DI_Training_Aug\PPT_purple_slid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629" y="-26107"/>
            <a:ext cx="9315451" cy="69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574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3D722-5058-4035-9CDB-908FBA53D88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08/04/2019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57758-6ED2-4587-B30B-A30EEBA935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S:\Fundraising &amp; comms\Communications\Presentations\DI_Training_Aug\PPT_purple_slid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629" y="-26107"/>
            <a:ext cx="9315451" cy="69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066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7030A0"/>
            </a:gs>
            <a:gs pos="10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2" descr="S:\Office\Lumos logo\New Lumos Logo\Lumos PNGs\Lumos_Logo_cmyk_201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5495" y="272793"/>
            <a:ext cx="1296144" cy="6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:\Fundraising &amp; comms\Communications\Presentations\DI_Training_Aug\Pres_3\Glob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4" y="5745332"/>
            <a:ext cx="101769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47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Fundraising &amp; comms\Communications\Presentations\DI_Training_Aug\Pres_2\background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353" y="2454"/>
            <a:ext cx="9252520" cy="692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929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8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9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971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467544" y="980728"/>
            <a:ext cx="7344816" cy="4320480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altLang="en-US" sz="4400" b="1" dirty="0">
                <a:solidFill>
                  <a:schemeClr val="accent1">
                    <a:lumMod val="50000"/>
                  </a:schemeClr>
                </a:solidFill>
              </a:rPr>
              <a:t>Принципы реформы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5868144" y="5301208"/>
            <a:ext cx="2998076" cy="1296144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r"/>
            <a:endParaRPr lang="ro-RO" sz="24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01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2962" y="980728"/>
            <a:ext cx="4320480" cy="4896544"/>
          </a:xfrm>
        </p:spPr>
        <p:txBody>
          <a:bodyPr/>
          <a:lstStyle/>
          <a:p>
            <a:pPr marL="0" indent="0">
              <a:buNone/>
            </a:pPr>
            <a:r>
              <a:rPr lang="ru-RU" altLang="en-US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Ни один ребенок не должен подвергаться дискриминации по признакам расы, пола, этнической принадлежности, физических или иных особенностей, национальности или семейного положения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Content Placeholder 5" descr="Image result for children back images">
            <a:extLst>
              <a:ext uri="{FF2B5EF4-FFF2-40B4-BE49-F238E27FC236}">
                <a16:creationId xmlns="" xmlns:a16="http://schemas.microsoft.com/office/drawing/2014/main" id="{A2008BEA-A5F5-4107-9092-D267B13ACAB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442" y="1440635"/>
            <a:ext cx="4038600" cy="36065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8264B60-73EA-4B62-BA16-72E4605315A5}"/>
              </a:ext>
            </a:extLst>
          </p:cNvPr>
          <p:cNvSpPr/>
          <p:nvPr/>
        </p:nvSpPr>
        <p:spPr>
          <a:xfrm>
            <a:off x="4693442" y="4900903"/>
            <a:ext cx="785936" cy="1800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260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826768" cy="4392487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3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Ни один ребенок не должен быть переведён, выведен из учреждения, если это не ведёт за собой улучшение его  ухода</a:t>
            </a:r>
            <a:endParaRPr lang="en-GB" altLang="en-US" sz="36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:\Users\Acer\Desktop\images (1).jpg">
            <a:extLst>
              <a:ext uri="{FF2B5EF4-FFF2-40B4-BE49-F238E27FC236}">
                <a16:creationId xmlns="" xmlns:a16="http://schemas.microsoft.com/office/drawing/2014/main" id="{76799E23-154C-45F7-B10D-723A6053BCD1}"/>
              </a:ext>
            </a:extLst>
          </p:cNvPr>
          <p:cNvPicPr/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17646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9523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104456" cy="4320480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3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Оценка и разработка индивидуального плана для каждого ребёнка должны предшествовать и оправдывать перевод</a:t>
            </a:r>
            <a:endParaRPr lang="en-US" sz="36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Content Placeholder 5" descr="Image result for images individualisation"/>
          <p:cNvPicPr>
            <a:picLocks noGrp="1"/>
          </p:cNvPicPr>
          <p:nvPr>
            <p:ph sz="half" idx="2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816423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29580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2204864"/>
            <a:ext cx="3678560" cy="2764904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3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Мнение детей и их подготовка к переводу должны быть приоритетом</a:t>
            </a:r>
            <a:endParaRPr lang="en-US" sz="36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5" name="Content Placeholder 4" descr="Related image"/>
          <p:cNvPicPr>
            <a:picLocks noGrp="1"/>
          </p:cNvPicPr>
          <p:nvPr>
            <p:ph sz="half"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320480" cy="3892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398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sz="3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Поддержка семей в процессе реинтеграции детей должна быть доступна до, одновременно и после перевода детей</a:t>
            </a:r>
            <a:endParaRPr lang="en-GB" altLang="en-US" sz="36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3074" name="Picture 2" descr="C:\Users\Acer\Pictures\Pt. panouri\imagesCAWNCMVH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38164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696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844824"/>
            <a:ext cx="4608512" cy="3960440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3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Предупреждение институционализации детей путём раннего выявления и развития услуг по поддержке семьи на уровне сообщества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Related image"/>
          <p:cNvPicPr>
            <a:picLocks noGrp="1"/>
          </p:cNvPicPr>
          <p:nvPr>
            <p:ph sz="half"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88843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909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4038600" cy="4608512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3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Разработка и внедрение процедур и механизмов  мониторинга положения каждого ребенка на местном уровне</a:t>
            </a:r>
            <a:endParaRPr lang="en-GB" altLang="en-US" sz="36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Image result for monitoring services   images"/>
          <p:cNvPicPr>
            <a:picLocks noGrp="1"/>
          </p:cNvPicPr>
          <p:nvPr>
            <p:ph sz="half" idx="2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32448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91521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="" xmlns:a16="http://schemas.microsoft.com/office/drawing/2014/main" id="{EE17BF78-99EA-448D-BCE6-84361FC3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888"/>
            <a:ext cx="8229600" cy="1212123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altLang="en-US" sz="3600" b="1" dirty="0">
                <a:solidFill>
                  <a:schemeClr val="accent1">
                    <a:lumMod val="75000"/>
                  </a:schemeClr>
                </a:solidFill>
              </a:rPr>
              <a:t>Республика Молдова</a:t>
            </a:r>
            <a:br>
              <a:rPr lang="ru-RU" alt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en-US" sz="3600" b="1" dirty="0">
                <a:solidFill>
                  <a:schemeClr val="accent1">
                    <a:lumMod val="75000"/>
                  </a:schemeClr>
                </a:solidFill>
              </a:rPr>
              <a:t>общий контекст</a:t>
            </a:r>
            <a:endParaRPr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299" name="Rectangle 4">
            <a:extLst>
              <a:ext uri="{FF2B5EF4-FFF2-40B4-BE49-F238E27FC236}">
                <a16:creationId xmlns="" xmlns:a16="http://schemas.microsoft.com/office/drawing/2014/main" id="{6C0AEACF-9379-47DB-8FB1-036EFEB19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788" y="1124744"/>
            <a:ext cx="4465141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Char char="•"/>
            </a:pPr>
            <a:endParaRPr lang="ru-RU" altLang="en-US" sz="2200" b="1" dirty="0"/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altLang="en-US" sz="2200" b="1" dirty="0">
                <a:solidFill>
                  <a:schemeClr val="tx2">
                    <a:lumMod val="50000"/>
                  </a:schemeClr>
                </a:solidFill>
              </a:rPr>
              <a:t>Население *: </a:t>
            </a:r>
            <a:r>
              <a:rPr lang="ru-RU" altLang="en-US" sz="2200" dirty="0">
                <a:solidFill>
                  <a:schemeClr val="tx2">
                    <a:lumMod val="50000"/>
                  </a:schemeClr>
                </a:solidFill>
              </a:rPr>
              <a:t>свыше 3,5 млн.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altLang="en-US" sz="2200" b="1" dirty="0">
                <a:solidFill>
                  <a:schemeClr val="tx2">
                    <a:lumMod val="50000"/>
                  </a:schemeClr>
                </a:solidFill>
              </a:rPr>
              <a:t>Количество *: </a:t>
            </a:r>
            <a:r>
              <a:rPr lang="ru-RU" altLang="en-US" sz="2200" dirty="0">
                <a:solidFill>
                  <a:schemeClr val="tx2">
                    <a:lumMod val="50000"/>
                  </a:schemeClr>
                </a:solidFill>
              </a:rPr>
              <a:t>свыше </a:t>
            </a:r>
            <a:r>
              <a:rPr lang="en-GB" altLang="en-US" sz="2200" dirty="0">
                <a:solidFill>
                  <a:schemeClr val="tx2">
                    <a:lumMod val="50000"/>
                  </a:schemeClr>
                </a:solidFill>
              </a:rPr>
              <a:t>690</a:t>
            </a:r>
            <a:r>
              <a:rPr lang="ru-RU" altLang="en-US" sz="2200" dirty="0">
                <a:solidFill>
                  <a:schemeClr val="tx2">
                    <a:lumMod val="50000"/>
                  </a:schemeClr>
                </a:solidFill>
              </a:rPr>
              <a:t> тысяч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altLang="en-US" sz="2200" b="1" dirty="0">
                <a:solidFill>
                  <a:schemeClr val="tx2">
                    <a:lumMod val="50000"/>
                  </a:schemeClr>
                </a:solidFill>
              </a:rPr>
              <a:t>ВВП на душу населения: </a:t>
            </a:r>
            <a:r>
              <a:rPr lang="ru-RU" altLang="en-US" sz="2200" dirty="0">
                <a:solidFill>
                  <a:schemeClr val="tx2">
                    <a:lumMod val="50000"/>
                  </a:schemeClr>
                </a:solidFill>
              </a:rPr>
              <a:t>более 2,2 тыс. долларов США (</a:t>
            </a:r>
            <a:r>
              <a:rPr lang="ru-RU" altLang="en-US" sz="2200" dirty="0" err="1">
                <a:solidFill>
                  <a:schemeClr val="tx2">
                    <a:lumMod val="50000"/>
                  </a:schemeClr>
                </a:solidFill>
              </a:rPr>
              <a:t>World</a:t>
            </a:r>
            <a:r>
              <a:rPr lang="ru-RU" altLang="en-US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en-US" sz="2200" dirty="0" err="1">
                <a:solidFill>
                  <a:schemeClr val="tx2">
                    <a:lumMod val="50000"/>
                  </a:schemeClr>
                </a:solidFill>
              </a:rPr>
              <a:t>Bank</a:t>
            </a:r>
            <a:r>
              <a:rPr lang="ru-RU" altLang="en-US" sz="2200" dirty="0">
                <a:solidFill>
                  <a:schemeClr val="tx2">
                    <a:lumMod val="50000"/>
                  </a:schemeClr>
                </a:solidFill>
              </a:rPr>
              <a:t>, 2014)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ru-RU" altLang="en-US" sz="2200" b="1" dirty="0">
                <a:solidFill>
                  <a:schemeClr val="tx2">
                    <a:lumMod val="50000"/>
                  </a:schemeClr>
                </a:solidFill>
              </a:rPr>
              <a:t>Процент детей с ограниченными возможностями:  </a:t>
            </a:r>
            <a:r>
              <a:rPr lang="ru-RU" altLang="en-US" sz="2200" dirty="0">
                <a:solidFill>
                  <a:schemeClr val="tx2">
                    <a:lumMod val="50000"/>
                  </a:schemeClr>
                </a:solidFill>
              </a:rPr>
              <a:t>1,</a:t>
            </a:r>
            <a:r>
              <a:rPr lang="en-GB" altLang="en-US" sz="2200" dirty="0">
                <a:solidFill>
                  <a:schemeClr val="tx2">
                    <a:lumMod val="50000"/>
                  </a:schemeClr>
                </a:solidFill>
              </a:rPr>
              <a:t>94</a:t>
            </a:r>
            <a:r>
              <a:rPr lang="ru-RU" altLang="en-US" sz="2200" dirty="0">
                <a:solidFill>
                  <a:schemeClr val="tx2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55300" name="Rectangle 5">
            <a:extLst>
              <a:ext uri="{FF2B5EF4-FFF2-40B4-BE49-F238E27FC236}">
                <a16:creationId xmlns="" xmlns:a16="http://schemas.microsoft.com/office/drawing/2014/main" id="{E3F904B1-5E89-4508-99DC-CCC0BA328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788" y="4725144"/>
            <a:ext cx="436096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Char char="•"/>
            </a:pPr>
            <a:r>
              <a:rPr lang="ru-RU" altLang="en-US" sz="2200" b="1" dirty="0">
                <a:solidFill>
                  <a:schemeClr val="tx2">
                    <a:lumMod val="50000"/>
                  </a:schemeClr>
                </a:solidFill>
              </a:rPr>
              <a:t>Охват детей всеобщим образованием: </a:t>
            </a:r>
            <a:r>
              <a:rPr lang="ru-RU" altLang="en-US" sz="2200" dirty="0">
                <a:solidFill>
                  <a:schemeClr val="tx2">
                    <a:lumMod val="50000"/>
                  </a:schemeClr>
                </a:solidFill>
              </a:rPr>
              <a:t>дети 3-6 лет - 85,6%; дети 7-10 лет - 92,2%; дети 11-15 лет - 85,8%; дети 16-18 лет - 59,3%</a:t>
            </a:r>
            <a:endParaRPr lang="en-GB" altLang="en-US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2" descr="E:\WWW\PP Dama M\political-map-of-Moldova.png">
            <a:extLst>
              <a:ext uri="{FF2B5EF4-FFF2-40B4-BE49-F238E27FC236}">
                <a16:creationId xmlns="" xmlns:a16="http://schemas.microsoft.com/office/drawing/2014/main" id="{5EBDC394-6DD2-4C18-B58C-9D536C0726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2722"/>
            <a:ext cx="356617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2939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="" xmlns:a16="http://schemas.microsoft.com/office/drawing/2014/main" id="{A2BAC649-D16A-422F-91C4-B6A623A3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65188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altLang="en-US" sz="3600" b="1" dirty="0">
                <a:solidFill>
                  <a:schemeClr val="accent1">
                    <a:lumMod val="75000"/>
                  </a:schemeClr>
                </a:solidFill>
              </a:rPr>
              <a:t>Система интернатных учреждений в Молдове (</a:t>
            </a:r>
            <a:r>
              <a:rPr altLang="en-US" sz="3600" b="1" dirty="0">
                <a:solidFill>
                  <a:schemeClr val="accent1">
                    <a:lumMod val="75000"/>
                  </a:schemeClr>
                </a:solidFill>
              </a:rPr>
              <a:t>2007</a:t>
            </a:r>
            <a:r>
              <a:rPr lang="ru-RU" altLang="en-US" sz="3600" b="1" dirty="0">
                <a:solidFill>
                  <a:schemeClr val="accent1">
                    <a:lumMod val="75000"/>
                  </a:schemeClr>
                </a:solidFill>
              </a:rPr>
              <a:t> год)</a:t>
            </a:r>
            <a:endParaRPr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0CF6295E-777D-40AE-BCE7-95CE28DB9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9413224"/>
              </p:ext>
            </p:extLst>
          </p:nvPr>
        </p:nvGraphicFramePr>
        <p:xfrm>
          <a:off x="442913" y="1412874"/>
          <a:ext cx="8229600" cy="475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6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6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2175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Подчинение </a:t>
                      </a:r>
                      <a:endParaRPr lang="en-GB" sz="2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Количество интернатных учреждений</a:t>
                      </a:r>
                      <a:endParaRPr lang="en-GB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</a:t>
                      </a:r>
                      <a:endParaRPr lang="en-GB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217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Министерство образования и молодёжи </a:t>
                      </a:r>
                      <a:endParaRPr lang="en-GB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45730" marB="4573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62</a:t>
                      </a:r>
                    </a:p>
                  </a:txBody>
                  <a:tcPr marT="45730" marB="4573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10,028</a:t>
                      </a:r>
                    </a:p>
                  </a:txBody>
                  <a:tcPr marT="45730" marB="4573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98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Министерство социальной защиты, семьи и ребёнка</a:t>
                      </a:r>
                      <a:endParaRPr lang="en-GB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678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2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Министерство здравоохранения</a:t>
                      </a:r>
                      <a:endParaRPr lang="en-GB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45730" marB="4573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</a:txBody>
                  <a:tcPr marT="45730" marB="4573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290</a:t>
                      </a:r>
                    </a:p>
                  </a:txBody>
                  <a:tcPr marT="45730" marB="4573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217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Местная публичная администрация</a:t>
                      </a:r>
                      <a:endParaRPr lang="en-GB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100</a:t>
                      </a: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5363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Всего </a:t>
                      </a:r>
                      <a:endParaRPr lang="en-GB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67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11,096 </a:t>
                      </a:r>
                      <a:r>
                        <a:rPr lang="ru-RU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детей</a:t>
                      </a:r>
                      <a:endParaRPr lang="en-GB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823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4"/>
          <p:cNvSpPr txBox="1">
            <a:spLocks/>
          </p:cNvSpPr>
          <p:nvPr/>
        </p:nvSpPr>
        <p:spPr>
          <a:xfrm>
            <a:off x="278088" y="620688"/>
            <a:ext cx="6624736" cy="194421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РЕФОРМЫ ДЕТСКИХ ИНТЕРНАТНЫХ УЧРЕЖДЕНИЙ В МОЛДОВЕ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24946F8-547A-40F5-A95B-3E778098F07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8640960" cy="3861048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xmlns="" val="520415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467544" y="980728"/>
            <a:ext cx="7344816" cy="4320480"/>
          </a:xfrm>
          <a:prstGeom prst="flowChartMulti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</a:rPr>
              <a:t>Основные результаты и достижения в области реформы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4932040" y="5301208"/>
            <a:ext cx="3934180" cy="1296144"/>
          </a:xfrm>
          <a:prstGeom prst="strip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Соответствующие данные</a:t>
            </a:r>
            <a:endParaRPr lang="ro-RO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874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7344816" cy="100811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altLang="en-US" sz="3600" b="1" dirty="0">
                <a:solidFill>
                  <a:schemeClr val="accent1">
                    <a:lumMod val="75000"/>
                  </a:schemeClr>
                </a:solidFill>
              </a:rPr>
              <a:t>Решения применяемые в процессе ДИ на центральном уровне</a:t>
            </a:r>
            <a:endParaRPr lang="en-US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083609900"/>
              </p:ext>
            </p:extLst>
          </p:nvPr>
        </p:nvGraphicFramePr>
        <p:xfrm>
          <a:off x="467544" y="1340769"/>
          <a:ext cx="8352928" cy="520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73828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="" xmlns:a16="http://schemas.microsoft.com/office/drawing/2014/main" id="{1134342D-0BD3-41C7-A81A-2CDC8F2C6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0725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altLang="en-US" sz="3600" b="1" dirty="0">
                <a:solidFill>
                  <a:schemeClr val="accent1">
                    <a:lumMod val="75000"/>
                  </a:schemeClr>
                </a:solidFill>
              </a:rPr>
              <a:t>Процесс реформы на региональном уровне</a:t>
            </a:r>
            <a:endParaRPr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892499496"/>
              </p:ext>
            </p:extLst>
          </p:nvPr>
        </p:nvGraphicFramePr>
        <p:xfrm>
          <a:off x="251520" y="1196752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12794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="" xmlns:a16="http://schemas.microsoft.com/office/drawing/2014/main" id="{1134342D-0BD3-41C7-A81A-2CDC8F2C6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772400" cy="720725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altLang="en-US" sz="3600" b="1" dirty="0">
                <a:solidFill>
                  <a:schemeClr val="accent1">
                    <a:lumMod val="75000"/>
                  </a:schemeClr>
                </a:solidFill>
              </a:rPr>
              <a:t>Процесс реформы на уровне учреждения (1)</a:t>
            </a:r>
            <a:endParaRPr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127137893"/>
              </p:ext>
            </p:extLst>
          </p:nvPr>
        </p:nvGraphicFramePr>
        <p:xfrm>
          <a:off x="353870" y="1254093"/>
          <a:ext cx="8538610" cy="422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are 3">
            <a:extLst>
              <a:ext uri="{FF2B5EF4-FFF2-40B4-BE49-F238E27FC236}">
                <a16:creationId xmlns="" xmlns:a16="http://schemas.microsoft.com/office/drawing/2014/main" id="{63677EBE-ED33-42FF-B965-FC565EC0DB83}"/>
              </a:ext>
            </a:extLst>
          </p:cNvPr>
          <p:cNvGrpSpPr/>
          <p:nvPr/>
        </p:nvGrpSpPr>
        <p:grpSpPr>
          <a:xfrm>
            <a:off x="1225116" y="5594318"/>
            <a:ext cx="7042483" cy="897077"/>
            <a:chOff x="1122420" y="4524066"/>
            <a:chExt cx="6880783" cy="985069"/>
          </a:xfrm>
        </p:grpSpPr>
        <p:sp>
          <p:nvSpPr>
            <p:cNvPr id="5" name="Dreptunghi: colțuri rotunjite 4">
              <a:extLst>
                <a:ext uri="{FF2B5EF4-FFF2-40B4-BE49-F238E27FC236}">
                  <a16:creationId xmlns="" xmlns:a16="http://schemas.microsoft.com/office/drawing/2014/main" id="{F6C9A500-E9BF-4AC0-9B71-3FB57B6E4FDA}"/>
                </a:ext>
              </a:extLst>
            </p:cNvPr>
            <p:cNvSpPr/>
            <p:nvPr/>
          </p:nvSpPr>
          <p:spPr>
            <a:xfrm>
              <a:off x="1122420" y="4524066"/>
              <a:ext cx="6880783" cy="985069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Dreptunghi: colțuri rotunjite 4">
              <a:extLst>
                <a:ext uri="{FF2B5EF4-FFF2-40B4-BE49-F238E27FC236}">
                  <a16:creationId xmlns="" xmlns:a16="http://schemas.microsoft.com/office/drawing/2014/main" id="{B005A3A1-F659-4632-A161-3F0BACFCD7BE}"/>
                </a:ext>
              </a:extLst>
            </p:cNvPr>
            <p:cNvSpPr txBox="1"/>
            <p:nvPr/>
          </p:nvSpPr>
          <p:spPr>
            <a:xfrm>
              <a:off x="1367207" y="4581770"/>
              <a:ext cx="5561296" cy="9273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/>
              <a:r>
                <a:rPr lang="ru-RU" altLang="en-US" sz="2000" dirty="0">
                  <a:solidFill>
                    <a:srgbClr val="002060"/>
                  </a:solidFill>
                </a:rPr>
                <a:t>Сопровождение, поддержка и мониторинг семьи и ребенка в процессе и после ре/интеграции</a:t>
              </a:r>
              <a:endParaRPr lang="ru-RU" sz="2000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upare 7">
            <a:extLst>
              <a:ext uri="{FF2B5EF4-FFF2-40B4-BE49-F238E27FC236}">
                <a16:creationId xmlns="" xmlns:a16="http://schemas.microsoft.com/office/drawing/2014/main" id="{B5C495D8-C13D-460B-A2FE-8CB2E3DAC4B5}"/>
              </a:ext>
            </a:extLst>
          </p:cNvPr>
          <p:cNvGrpSpPr/>
          <p:nvPr/>
        </p:nvGrpSpPr>
        <p:grpSpPr>
          <a:xfrm>
            <a:off x="7583304" y="5362632"/>
            <a:ext cx="463371" cy="463371"/>
            <a:chOff x="7816468" y="2941191"/>
            <a:chExt cx="463371" cy="463371"/>
          </a:xfrm>
        </p:grpSpPr>
        <p:sp>
          <p:nvSpPr>
            <p:cNvPr id="9" name="Săgeată: jos 8">
              <a:extLst>
                <a:ext uri="{FF2B5EF4-FFF2-40B4-BE49-F238E27FC236}">
                  <a16:creationId xmlns="" xmlns:a16="http://schemas.microsoft.com/office/drawing/2014/main" id="{012BA60E-C06F-41C3-B6CE-5F91CC4A1EB3}"/>
                </a:ext>
              </a:extLst>
            </p:cNvPr>
            <p:cNvSpPr/>
            <p:nvPr/>
          </p:nvSpPr>
          <p:spPr>
            <a:xfrm>
              <a:off x="7816468" y="2941191"/>
              <a:ext cx="463371" cy="463371"/>
            </a:xfrm>
            <a:prstGeom prst="downArrow">
              <a:avLst>
                <a:gd name="adj1" fmla="val 55000"/>
                <a:gd name="adj2" fmla="val 45000"/>
              </a:avLst>
            </a:prstGeom>
            <a:ln>
              <a:solidFill>
                <a:srgbClr val="2A275E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-3945710"/>
                <a:satOff val="22157"/>
                <a:lumOff val="140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Săgeată: jos 4">
              <a:extLst>
                <a:ext uri="{FF2B5EF4-FFF2-40B4-BE49-F238E27FC236}">
                  <a16:creationId xmlns="" xmlns:a16="http://schemas.microsoft.com/office/drawing/2014/main" id="{F39BE044-EBB7-458C-ACA5-B6DA89199906}"/>
                </a:ext>
              </a:extLst>
            </p:cNvPr>
            <p:cNvSpPr txBox="1"/>
            <p:nvPr/>
          </p:nvSpPr>
          <p:spPr>
            <a:xfrm>
              <a:off x="7920726" y="2941191"/>
              <a:ext cx="254855" cy="348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18654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="" xmlns:a16="http://schemas.microsoft.com/office/drawing/2014/main" id="{4E3440FF-2DD4-4F9B-A927-FD622F11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88912"/>
            <a:ext cx="8567738" cy="825501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altLang="en-US" sz="3200" b="1" dirty="0">
                <a:solidFill>
                  <a:schemeClr val="accent1">
                    <a:lumMod val="75000"/>
                  </a:schemeClr>
                </a:solidFill>
              </a:rPr>
              <a:t>Процесс реформы на уровне </a:t>
            </a:r>
            <a:br>
              <a:rPr lang="ru-RU" alt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en-US" sz="3200" b="1" dirty="0">
                <a:solidFill>
                  <a:schemeClr val="accent1">
                    <a:lumMod val="75000"/>
                  </a:schemeClr>
                </a:solidFill>
              </a:rPr>
              <a:t>учреждения (1)</a:t>
            </a:r>
            <a:endParaRPr altLang="en-US" sz="32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SmartArt Placeholder 3">
            <a:extLst>
              <a:ext uri="{FF2B5EF4-FFF2-40B4-BE49-F238E27FC236}">
                <a16:creationId xmlns="" xmlns:a16="http://schemas.microsoft.com/office/drawing/2014/main" id="{54AD24A8-EC72-4E9F-AC17-A94C37595EC7}"/>
              </a:ext>
            </a:extLst>
          </p:cNvPr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xmlns="" val="3761709026"/>
              </p:ext>
            </p:extLst>
          </p:nvPr>
        </p:nvGraphicFramePr>
        <p:xfrm>
          <a:off x="479424" y="980728"/>
          <a:ext cx="4020567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7588" name="Title 1">
            <a:extLst>
              <a:ext uri="{FF2B5EF4-FFF2-40B4-BE49-F238E27FC236}">
                <a16:creationId xmlns="" xmlns:a16="http://schemas.microsoft.com/office/drawing/2014/main" id="{3E463822-1FA0-4681-A837-C1CF65F9A5EF}"/>
              </a:ext>
            </a:extLst>
          </p:cNvPr>
          <p:cNvSpPr txBox="1">
            <a:spLocks/>
          </p:cNvSpPr>
          <p:nvPr/>
        </p:nvSpPr>
        <p:spPr bwMode="auto">
          <a:xfrm>
            <a:off x="479423" y="1158529"/>
            <a:ext cx="358852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chemeClr val="accent1">
                    <a:lumMod val="50000"/>
                  </a:schemeClr>
                </a:solidFill>
              </a:rPr>
              <a:t>Человеческие ресурсы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SmartArt Placeholder 3">
            <a:extLst>
              <a:ext uri="{FF2B5EF4-FFF2-40B4-BE49-F238E27FC236}">
                <a16:creationId xmlns="" xmlns:a16="http://schemas.microsoft.com/office/drawing/2014/main" id="{FEAAC0B4-CA58-4B29-8E2A-9543A59798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0186978"/>
              </p:ext>
            </p:extLst>
          </p:nvPr>
        </p:nvGraphicFramePr>
        <p:xfrm>
          <a:off x="4696634" y="1086471"/>
          <a:ext cx="4123837" cy="558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7590" name="Title 1">
            <a:extLst>
              <a:ext uri="{FF2B5EF4-FFF2-40B4-BE49-F238E27FC236}">
                <a16:creationId xmlns="" xmlns:a16="http://schemas.microsoft.com/office/drawing/2014/main" id="{E9AF0B04-D680-4D33-8449-26D9B126A831}"/>
              </a:ext>
            </a:extLst>
          </p:cNvPr>
          <p:cNvSpPr txBox="1">
            <a:spLocks/>
          </p:cNvSpPr>
          <p:nvPr/>
        </p:nvSpPr>
        <p:spPr bwMode="auto">
          <a:xfrm>
            <a:off x="5066278" y="1158528"/>
            <a:ext cx="3384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chemeClr val="accent1">
                    <a:lumMod val="50000"/>
                  </a:schemeClr>
                </a:solidFill>
              </a:rPr>
              <a:t>Финансы и</a:t>
            </a: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en-US" sz="2400" b="1" dirty="0">
                <a:solidFill>
                  <a:schemeClr val="accent1">
                    <a:lumMod val="50000"/>
                  </a:schemeClr>
                </a:solidFill>
              </a:rPr>
              <a:t>активы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850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="" xmlns:a16="http://schemas.microsoft.com/office/drawing/2014/main" id="{963A30DD-C8E3-4D24-8A2F-B36E83E83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913"/>
            <a:ext cx="7632526" cy="587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Лучшие результаты и достижения</a:t>
            </a:r>
            <a:endParaRPr lang="en-US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Wave 3">
            <a:extLst>
              <a:ext uri="{FF2B5EF4-FFF2-40B4-BE49-F238E27FC236}">
                <a16:creationId xmlns="" xmlns:a16="http://schemas.microsoft.com/office/drawing/2014/main" id="{3E5006A6-A8FF-4B61-A66B-B0DFC14F9AA0}"/>
              </a:ext>
            </a:extLst>
          </p:cNvPr>
          <p:cNvSpPr/>
          <p:nvPr/>
        </p:nvSpPr>
        <p:spPr>
          <a:xfrm>
            <a:off x="179388" y="692150"/>
            <a:ext cx="2879725" cy="1981200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dirty="0"/>
              <a:t>Влияние</a:t>
            </a:r>
            <a:endParaRPr lang="ro-RO" sz="3200" dirty="0"/>
          </a:p>
          <a:p>
            <a:pPr>
              <a:defRPr/>
            </a:pPr>
            <a:endParaRPr lang="en-US" sz="2400" dirty="0"/>
          </a:p>
        </p:txBody>
      </p:sp>
      <p:sp>
        <p:nvSpPr>
          <p:cNvPr id="7" name="Wave 6">
            <a:extLst>
              <a:ext uri="{FF2B5EF4-FFF2-40B4-BE49-F238E27FC236}">
                <a16:creationId xmlns="" xmlns:a16="http://schemas.microsoft.com/office/drawing/2014/main" id="{F1D7ECF5-3790-4056-B537-0EFE7437D98C}"/>
              </a:ext>
            </a:extLst>
          </p:cNvPr>
          <p:cNvSpPr/>
          <p:nvPr/>
        </p:nvSpPr>
        <p:spPr>
          <a:xfrm>
            <a:off x="2124075" y="1412875"/>
            <a:ext cx="2879725" cy="1979613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dirty="0"/>
              <a:t>Качество</a:t>
            </a:r>
            <a:endParaRPr lang="en-US" sz="3200" dirty="0"/>
          </a:p>
        </p:txBody>
      </p:sp>
      <p:sp>
        <p:nvSpPr>
          <p:cNvPr id="8" name="Wave 7">
            <a:extLst>
              <a:ext uri="{FF2B5EF4-FFF2-40B4-BE49-F238E27FC236}">
                <a16:creationId xmlns="" xmlns:a16="http://schemas.microsoft.com/office/drawing/2014/main" id="{E24FE0E6-55BD-448B-B8CD-F3EE60FD58BC}"/>
              </a:ext>
            </a:extLst>
          </p:cNvPr>
          <p:cNvSpPr/>
          <p:nvPr/>
        </p:nvSpPr>
        <p:spPr>
          <a:xfrm>
            <a:off x="3852863" y="2492375"/>
            <a:ext cx="2879725" cy="1979613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dirty="0"/>
              <a:t>Устойчивость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F462CA3-24B7-4A87-97CD-7E8EF9288242}"/>
              </a:ext>
            </a:extLst>
          </p:cNvPr>
          <p:cNvSpPr txBox="1"/>
          <p:nvPr/>
        </p:nvSpPr>
        <p:spPr>
          <a:xfrm>
            <a:off x="179388" y="3016250"/>
            <a:ext cx="1944687" cy="3846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Нормативно-политические рамки разработаны и применяются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Более 70 нормативных и методичес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ких докумен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тов разрабо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таны / применяются</a:t>
            </a:r>
            <a:endParaRPr lang="ro-R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90FF5E4-008A-448C-B383-70CB838931D6}"/>
              </a:ext>
            </a:extLst>
          </p:cNvPr>
          <p:cNvSpPr txBox="1"/>
          <p:nvPr/>
        </p:nvSpPr>
        <p:spPr>
          <a:xfrm>
            <a:off x="2178050" y="4017963"/>
            <a:ext cx="215265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Специалисты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обучены (около 12000 специалистов)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межотраслевая координация на всех уровнях</a:t>
            </a:r>
            <a:endParaRPr lang="ro-R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385710F-7615-4F09-A236-AEA41B53588E}"/>
              </a:ext>
            </a:extLst>
          </p:cNvPr>
          <p:cNvSpPr txBox="1"/>
          <p:nvPr/>
        </p:nvSpPr>
        <p:spPr>
          <a:xfrm>
            <a:off x="4330700" y="4479925"/>
            <a:ext cx="2728913" cy="1844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Механизмы финансирования обеспечивается</a:t>
            </a:r>
          </a:p>
          <a:p>
            <a:pPr marL="285750" indent="-285750">
              <a:spcBef>
                <a:spcPts val="4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Услуги, учреждённые ОМУ, консолидированы</a:t>
            </a:r>
            <a:endParaRPr lang="ro-R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5D11CA60-EE5A-4767-89BB-2D215BE5ABFD}"/>
              </a:ext>
            </a:extLst>
          </p:cNvPr>
          <p:cNvSpPr/>
          <p:nvPr/>
        </p:nvSpPr>
        <p:spPr>
          <a:xfrm>
            <a:off x="1547813" y="692150"/>
            <a:ext cx="5318125" cy="2646363"/>
          </a:xfrm>
          <a:prstGeom prst="rightArrow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9AD86ED5-3561-4E22-95A7-6D20D22C5225}"/>
              </a:ext>
            </a:extLst>
          </p:cNvPr>
          <p:cNvSpPr/>
          <p:nvPr/>
        </p:nvSpPr>
        <p:spPr>
          <a:xfrm>
            <a:off x="6926263" y="1287463"/>
            <a:ext cx="2195512" cy="35099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</a:rPr>
              <a:t>Дети, живущие в семьях и новых социальных услугах, развиваются и отмечают  прогресс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92142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840760" cy="10081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</a:rPr>
              <a:t>Факторы которые обеспечили результаты</a:t>
            </a:r>
            <a:endParaRPr lang="en-GB" altLang="en-US" sz="3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268760"/>
            <a:ext cx="8424936" cy="53285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324000" indent="-342900" defTabSz="800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Политическая воля к непопулярной реформе</a:t>
            </a:r>
          </a:p>
          <a:p>
            <a:pPr marL="324000" indent="-342900" defTabSz="800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Реформирование системы ухода за ребёнком в более широком контексте реформы социальной защиты</a:t>
            </a:r>
            <a:endParaRPr lang="en-GB" sz="2400" dirty="0">
              <a:solidFill>
                <a:srgbClr val="002060"/>
              </a:solidFill>
            </a:endParaRPr>
          </a:p>
          <a:p>
            <a:pPr marL="324000" indent="-342900" defTabSz="800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Перенаправление ресурсов в процессе реализации реформ</a:t>
            </a:r>
          </a:p>
          <a:p>
            <a:pPr marL="324000" indent="-342900" defTabSz="800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Межсекторальная координация на всех уровнях</a:t>
            </a:r>
          </a:p>
          <a:p>
            <a:pPr marL="324000" indent="-342900" defTabSz="800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Партнерство с общественными организациями</a:t>
            </a:r>
            <a:endParaRPr lang="en-GB" sz="2400" dirty="0">
              <a:solidFill>
                <a:srgbClr val="002060"/>
              </a:solidFill>
            </a:endParaRPr>
          </a:p>
          <a:p>
            <a:pPr marL="324000" indent="-342900" defTabSz="800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Ведущая роль местных органов власти на всех этапах реформы</a:t>
            </a:r>
            <a:endParaRPr lang="en-GB" sz="2400" dirty="0">
              <a:solidFill>
                <a:srgbClr val="002060"/>
              </a:solidFill>
            </a:endParaRPr>
          </a:p>
          <a:p>
            <a:pPr marL="324000" indent="-342900" defTabSz="800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Консультирование всех заинтересованных сторон, включая детей и их семей</a:t>
            </a:r>
          </a:p>
          <a:p>
            <a:pPr marL="324000" indent="-342900" defTabSz="8001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</a:rPr>
              <a:t>Лобби и адвокаси</a:t>
            </a:r>
            <a:r>
              <a:rPr lang="en-GB" sz="2400" dirty="0">
                <a:solidFill>
                  <a:srgbClr val="002060"/>
                </a:solidFill>
              </a:rPr>
              <a:t>. </a:t>
            </a:r>
            <a:r>
              <a:rPr lang="ru-RU" sz="2400" dirty="0">
                <a:solidFill>
                  <a:srgbClr val="002060"/>
                </a:solidFill>
              </a:rPr>
              <a:t>Информационные кампании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796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84" y="242973"/>
            <a:ext cx="7217135" cy="789377"/>
          </a:xfrm>
          <a:solidFill>
            <a:schemeClr val="bg1"/>
          </a:solidFill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latin typeface="+mn-lt"/>
              </a:rPr>
              <a:t>Преобразование структуры</a:t>
            </a:r>
            <a:br>
              <a:rPr lang="ru-RU" sz="3200" b="1" dirty="0">
                <a:solidFill>
                  <a:schemeClr val="tx2"/>
                </a:solidFill>
                <a:latin typeface="+mn-lt"/>
              </a:rPr>
            </a:br>
            <a:r>
              <a:rPr lang="ru-RU" sz="3200" b="1" dirty="0">
                <a:solidFill>
                  <a:schemeClr val="tx2"/>
                </a:solidFill>
                <a:latin typeface="+mn-lt"/>
              </a:rPr>
              <a:t> услуг для детей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84128" y="1372281"/>
            <a:ext cx="1652222" cy="444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 defTabSz="783178">
              <a:defRPr/>
            </a:pPr>
            <a:r>
              <a:rPr lang="en-US" altLang="en-US" sz="2718" b="1" kern="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2007			</a:t>
            </a:r>
            <a:endParaRPr lang="en-US" altLang="en-US" sz="2330" b="1" kern="0" dirty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defTabSz="783178">
              <a:defRPr/>
            </a:pPr>
            <a:endParaRPr lang="en-US" altLang="en-US" sz="1542" kern="0" dirty="0">
              <a:solidFill>
                <a:sysClr val="windowText" lastClr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Isosceles Triangle 6"/>
          <p:cNvSpPr/>
          <p:nvPr/>
        </p:nvSpPr>
        <p:spPr>
          <a:xfrm rot="10800000">
            <a:off x="448485" y="1847150"/>
            <a:ext cx="4123516" cy="4638468"/>
          </a:xfrm>
          <a:prstGeom prst="triangle">
            <a:avLst/>
          </a:prstGeom>
          <a:solidFill>
            <a:srgbClr val="00637E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>
              <a:defRPr/>
            </a:pPr>
            <a:endParaRPr lang="ro-RO" sz="1370" b="1" dirty="0">
              <a:cs typeface="Arial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781671" y="1847150"/>
            <a:ext cx="4115675" cy="4638467"/>
          </a:xfrm>
          <a:prstGeom prst="triangle">
            <a:avLst/>
          </a:prstGeom>
          <a:solidFill>
            <a:srgbClr val="0063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53" dirty="0">
                <a:solidFill>
                  <a:schemeClr val="bg1"/>
                </a:solidFill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GB" sz="1941" b="1" dirty="0">
                <a:solidFill>
                  <a:schemeClr val="bg1"/>
                </a:solidFill>
                <a:cs typeface="Arial" charset="0"/>
              </a:rPr>
              <a:t>2000 </a:t>
            </a:r>
          </a:p>
          <a:p>
            <a:pPr algn="ctr">
              <a:defRPr/>
            </a:pPr>
            <a:r>
              <a:rPr lang="ro-RO" sz="1941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941" b="1" dirty="0">
                <a:solidFill>
                  <a:schemeClr val="bg1"/>
                </a:solidFill>
                <a:cs typeface="Arial" charset="0"/>
              </a:rPr>
              <a:t>в интернатах</a:t>
            </a:r>
            <a:endParaRPr lang="ro-RO" sz="1941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endParaRPr lang="en-GB" sz="1553" b="1" dirty="0">
              <a:solidFill>
                <a:schemeClr val="bg1"/>
              </a:solidFill>
              <a:ea typeface="ＭＳ Ｐゴシック" pitchFamily="-107" charset="-128"/>
              <a:cs typeface="Arial" charset="0"/>
            </a:endParaRPr>
          </a:p>
          <a:p>
            <a:pPr algn="ctr">
              <a:defRPr/>
            </a:pPr>
            <a:r>
              <a:rPr lang="ro-RO" sz="1941" b="1" dirty="0">
                <a:solidFill>
                  <a:schemeClr val="bg1"/>
                </a:solidFill>
                <a:ea typeface="ＭＳ Ｐゴシック" pitchFamily="-107" charset="-128"/>
                <a:cs typeface="ＭＳ Ｐゴシック" pitchFamily="-107" charset="-128"/>
              </a:rPr>
              <a:t>14000 </a:t>
            </a:r>
            <a:endParaRPr lang="en-US" sz="1941" b="1" dirty="0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altLang="en-US" sz="1941" b="1" dirty="0">
                <a:solidFill>
                  <a:schemeClr val="bg1"/>
                </a:solidFill>
                <a:cs typeface="Arial" charset="0"/>
              </a:rPr>
              <a:t>в услугах семейного типа</a:t>
            </a:r>
            <a:endParaRPr lang="ro-RO" altLang="en-US" sz="1941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endParaRPr lang="en-GB" sz="1553" b="1" dirty="0">
              <a:solidFill>
                <a:schemeClr val="bg1"/>
              </a:solidFill>
              <a:ea typeface="ＭＳ Ｐゴシック" pitchFamily="-107" charset="-128"/>
              <a:cs typeface="Arial" charset="0"/>
            </a:endParaRPr>
          </a:p>
          <a:p>
            <a:pPr algn="ctr">
              <a:defRPr/>
            </a:pPr>
            <a:r>
              <a:rPr lang="en-US" sz="1941" b="1" dirty="0">
                <a:solidFill>
                  <a:schemeClr val="bg1"/>
                </a:solidFill>
                <a:ea typeface="ＭＳ Ｐゴシック" pitchFamily="-107" charset="-128"/>
              </a:rPr>
              <a:t>4</a:t>
            </a:r>
            <a:r>
              <a:rPr lang="ro-RO" sz="1941" b="1" dirty="0">
                <a:solidFill>
                  <a:schemeClr val="bg1"/>
                </a:solidFill>
                <a:ea typeface="ＭＳ Ｐゴシック" pitchFamily="-107" charset="-128"/>
              </a:rPr>
              <a:t>0 000 </a:t>
            </a:r>
            <a:endParaRPr lang="en-US" sz="1941" b="1" dirty="0">
              <a:solidFill>
                <a:schemeClr val="bg1"/>
              </a:solidFill>
              <a:ea typeface="ＭＳ Ｐゴシック" pitchFamily="-107" charset="-128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altLang="en-US" sz="1941" b="1" dirty="0">
                <a:solidFill>
                  <a:schemeClr val="bg1"/>
                </a:solidFill>
                <a:cs typeface="Arial" charset="0"/>
              </a:rPr>
              <a:t>получателей услуг по поддержки семьи</a:t>
            </a:r>
            <a:endParaRPr lang="en-US" altLang="en-US" sz="1941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endParaRPr lang="en-US" sz="1370" b="1" dirty="0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defRPr/>
            </a:pPr>
            <a:endParaRPr lang="en-US" sz="1370" b="1" dirty="0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defRPr/>
            </a:pPr>
            <a:endParaRPr lang="ro-RO" sz="1370" dirty="0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defRPr/>
            </a:pPr>
            <a:endParaRPr lang="en-US" sz="1028" dirty="0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defRPr/>
            </a:pPr>
            <a:endParaRPr lang="en-US" sz="1028" dirty="0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defRPr/>
            </a:pPr>
            <a:endParaRPr lang="en-US" sz="1028" dirty="0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defRPr/>
            </a:pPr>
            <a:endParaRPr lang="en-US" sz="1028" dirty="0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  <a:p>
            <a:pPr algn="ctr">
              <a:defRPr/>
            </a:pPr>
            <a:endParaRPr lang="en-US" sz="1028" dirty="0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3815" y="2172317"/>
            <a:ext cx="2935385" cy="988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941" b="1" dirty="0">
              <a:solidFill>
                <a:schemeClr val="bg1"/>
              </a:solidFill>
              <a:cs typeface="Arial" charset="0"/>
            </a:endParaRPr>
          </a:p>
          <a:p>
            <a:pPr algn="ctr">
              <a:defRPr/>
            </a:pPr>
            <a:r>
              <a:rPr lang="ro-RO" sz="1941" b="1" dirty="0">
                <a:solidFill>
                  <a:schemeClr val="bg1"/>
                </a:solidFill>
                <a:cs typeface="Arial" charset="0"/>
              </a:rPr>
              <a:t>11,544</a:t>
            </a:r>
          </a:p>
          <a:p>
            <a:pPr algn="ctr">
              <a:defRPr/>
            </a:pPr>
            <a:r>
              <a:rPr lang="ro-RO" sz="1941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1941" b="1" dirty="0">
                <a:solidFill>
                  <a:schemeClr val="bg1"/>
                </a:solidFill>
                <a:cs typeface="Arial" charset="0"/>
              </a:rPr>
              <a:t>в интернатах</a:t>
            </a:r>
            <a:endParaRPr lang="ro-RO" sz="1941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552606" y="3186268"/>
            <a:ext cx="2017807" cy="104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endParaRPr lang="ru-RU" altLang="en-US" sz="1941" b="1" dirty="0">
              <a:solidFill>
                <a:schemeClr val="bg1"/>
              </a:solidFill>
              <a:latin typeface="+mn-lt"/>
              <a:ea typeface="+mn-ea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o-RO" altLang="en-US" sz="1941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6,562 </a:t>
            </a:r>
            <a:endParaRPr lang="en-US" altLang="en-US" sz="1941" b="1" dirty="0">
              <a:solidFill>
                <a:schemeClr val="bg1"/>
              </a:solidFill>
              <a:latin typeface="+mn-lt"/>
              <a:ea typeface="+mn-ea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en-US" sz="1941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в услугах семейного типа</a:t>
            </a:r>
            <a:endParaRPr lang="ro-RO" altLang="en-US" sz="1941" b="1" dirty="0">
              <a:solidFill>
                <a:schemeClr val="bg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772112" y="4146802"/>
            <a:ext cx="1467692" cy="128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endParaRPr lang="ru-RU" altLang="en-US" sz="1941" b="1" dirty="0">
              <a:solidFill>
                <a:schemeClr val="bg1"/>
              </a:solidFill>
              <a:latin typeface="+mn-lt"/>
              <a:ea typeface="+mn-ea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en-US" sz="1941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0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altLang="en-US" sz="1941" b="1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услуг по поддержки семьи</a:t>
            </a:r>
            <a:endParaRPr lang="en-US" altLang="en-US" sz="1941" b="1" dirty="0">
              <a:solidFill>
                <a:schemeClr val="bg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B432DD30-9584-4734-987F-E63B89D761A2}"/>
              </a:ext>
            </a:extLst>
          </p:cNvPr>
          <p:cNvSpPr txBox="1">
            <a:spLocks/>
          </p:cNvSpPr>
          <p:nvPr/>
        </p:nvSpPr>
        <p:spPr>
          <a:xfrm>
            <a:off x="6013397" y="1414745"/>
            <a:ext cx="1652222" cy="444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 defTabSz="783178">
              <a:defRPr/>
            </a:pPr>
            <a:r>
              <a:rPr lang="en-US" altLang="en-US" sz="2718" b="1" kern="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2017		</a:t>
            </a:r>
            <a:endParaRPr lang="ru-RU" altLang="en-US" sz="2718" b="1" kern="0" dirty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algn="ctr" defTabSz="783178">
              <a:defRPr/>
            </a:pPr>
            <a:endParaRPr lang="ru-RU" altLang="en-US" sz="2718" b="1" kern="0" dirty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algn="ctr" defTabSz="783178">
              <a:defRPr/>
            </a:pPr>
            <a:endParaRPr lang="ru-RU" altLang="en-US" sz="2718" b="1" kern="0" dirty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algn="ctr" defTabSz="783178">
              <a:defRPr/>
            </a:pPr>
            <a:endParaRPr lang="ru-RU" altLang="en-US" sz="2718" b="1" kern="0" dirty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algn="ctr" defTabSz="783178">
              <a:defRPr/>
            </a:pPr>
            <a:endParaRPr lang="ru-RU" altLang="en-US" sz="2718" b="1" kern="0" dirty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algn="ctr" defTabSz="783178">
              <a:defRPr/>
            </a:pPr>
            <a:endParaRPr lang="ru-RU" altLang="en-US" sz="2718" b="1" kern="0" dirty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algn="ctr" defTabSz="783178">
              <a:defRPr/>
            </a:pPr>
            <a:endParaRPr lang="ru-RU" altLang="en-US" sz="2718" b="1" kern="0" dirty="0">
              <a:solidFill>
                <a:schemeClr val="tx2">
                  <a:lumMod val="50000"/>
                </a:schemeClr>
              </a:solidFill>
              <a:ea typeface="ＭＳ Ｐゴシック" panose="020B0600070205080204" pitchFamily="34" charset="-128"/>
            </a:endParaRPr>
          </a:p>
          <a:p>
            <a:pPr algn="ctr" defTabSz="783178">
              <a:defRPr/>
            </a:pPr>
            <a:r>
              <a:rPr lang="en-US" altLang="en-US" sz="2718" b="1" kern="0" dirty="0">
                <a:solidFill>
                  <a:schemeClr val="tx2">
                    <a:lumMod val="50000"/>
                  </a:schemeClr>
                </a:solidFill>
                <a:ea typeface="ＭＳ Ｐゴシック" panose="020B0600070205080204" pitchFamily="34" charset="-128"/>
              </a:rPr>
              <a:t>	</a:t>
            </a:r>
            <a:endParaRPr lang="en-US" altLang="en-US" sz="1542" kern="0" dirty="0">
              <a:solidFill>
                <a:sysClr val="windowText" lastClr="00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320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 result for images children playin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7504" y="399425"/>
            <a:ext cx="88924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Каждый ребенок воспитывается в семье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Каждый ребенок включён в сообщество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Каждый ребенок радуется взаимодействие со своими сверстниками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Каждая школа предоставляет образовательную поддержку для включения всех детей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</a:rPr>
              <a:t>Система социальной защиты и здравоохранения отвечают адекватно потребностям ребенка</a:t>
            </a: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solidFill>
                <a:srgbClr val="A61E8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7030A0"/>
            </a:gs>
            <a:gs pos="100000">
              <a:schemeClr val="tx2">
                <a:lumMod val="40000"/>
                <a:lumOff val="6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808312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DA32B6"/>
                </a:solidFill>
              </a:rPr>
              <a:t/>
            </a:r>
            <a:br>
              <a:rPr lang="ru-RU" sz="5400" b="1" dirty="0">
                <a:solidFill>
                  <a:srgbClr val="DA32B6"/>
                </a:solidFill>
              </a:rPr>
            </a:br>
            <a:r>
              <a:rPr lang="ru-RU" sz="5400" b="1" dirty="0">
                <a:solidFill>
                  <a:srgbClr val="DA32B6"/>
                </a:solidFill>
              </a:rPr>
              <a:t>Спасибо</a:t>
            </a:r>
            <a:br>
              <a:rPr lang="ru-RU" sz="5400" b="1" dirty="0">
                <a:solidFill>
                  <a:srgbClr val="DA32B6"/>
                </a:solidFill>
              </a:rPr>
            </a:br>
            <a:r>
              <a:rPr lang="en-GB" sz="5400" b="1" dirty="0">
                <a:solidFill>
                  <a:srgbClr val="DA32B6"/>
                </a:solidFill>
              </a:rPr>
              <a:t>Thank y</a:t>
            </a:r>
            <a:r>
              <a:rPr lang="en-GB" sz="5400" b="1" dirty="0">
                <a:solidFill>
                  <a:srgbClr val="FFFF00"/>
                </a:solidFill>
              </a:rPr>
              <a:t>    </a:t>
            </a:r>
            <a:r>
              <a:rPr lang="en-GB" sz="5400" b="1" dirty="0">
                <a:solidFill>
                  <a:srgbClr val="DA32B6"/>
                </a:solidFill>
              </a:rPr>
              <a:t>u</a:t>
            </a:r>
            <a:r>
              <a:rPr lang="ru-RU" sz="5400" b="1" dirty="0">
                <a:solidFill>
                  <a:srgbClr val="DA32B6"/>
                </a:solidFill>
              </a:rPr>
              <a:t/>
            </a:r>
            <a:br>
              <a:rPr lang="ru-RU" sz="5400" b="1" dirty="0">
                <a:solidFill>
                  <a:srgbClr val="DA32B6"/>
                </a:solidFill>
              </a:rPr>
            </a:br>
            <a:r>
              <a:rPr lang="en-GB" sz="5400" b="1" dirty="0"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282196"/>
            <a:ext cx="738082" cy="655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809" y="4653136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7C1666"/>
                </a:solidFill>
              </a:rPr>
              <a:t>Домника</a:t>
            </a:r>
            <a:r>
              <a:rPr lang="ru-RU" sz="4000" b="1" dirty="0">
                <a:solidFill>
                  <a:srgbClr val="7C1666"/>
                </a:solidFill>
              </a:rPr>
              <a:t> </a:t>
            </a:r>
            <a:r>
              <a:rPr lang="ru-RU" sz="4000" b="1" dirty="0" err="1">
                <a:solidFill>
                  <a:srgbClr val="7C1666"/>
                </a:solidFill>
              </a:rPr>
              <a:t>Гыну</a:t>
            </a:r>
            <a:endParaRPr lang="en-GB" sz="4000" b="1" dirty="0">
              <a:solidFill>
                <a:srgbClr val="7C1666"/>
              </a:solidFill>
            </a:endParaRPr>
          </a:p>
          <a:p>
            <a:pPr algn="ctr"/>
            <a:r>
              <a:rPr lang="en-GB" sz="2800" dirty="0">
                <a:solidFill>
                  <a:srgbClr val="0070C0"/>
                </a:solidFill>
              </a:rPr>
              <a:t>Domnica.Ginu@wearelumos.org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089204"/>
            <a:ext cx="738082" cy="6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35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06" y="184245"/>
            <a:ext cx="7156421" cy="1282154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Дети в учреждениях интернатного типа: глобальная картина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067944" y="1772816"/>
            <a:ext cx="4608512" cy="424847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миллион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Европе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600.000 –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странах Центральной и Восточной Европы и СНГ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342900" lvl="2" indent="-342900">
              <a:lnSpc>
                <a:spcPct val="9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До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64% -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 ограниченными возможностями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  <a:buFont typeface="Wingdings" pitchFamily="2" charset="2"/>
              <a:buChar char="§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Существуют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Courier New" pitchFamily="49" charset="0"/>
              <a:buChar char="o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пробелы в глобальной статистике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Courier New" pitchFamily="49" charset="0"/>
              <a:buChar char="o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много незарегистрированных детей в учреждениях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Content Placeholder 5" descr="Image result for clip art globe"/>
          <p:cNvPicPr>
            <a:picLocks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916832"/>
            <a:ext cx="345638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67907" y="2852936"/>
            <a:ext cx="3075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8 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</a:rPr>
              <a:t> миллионов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13213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344816" cy="1800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Дети в учреждениях интернатного типа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Миф о сиротах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988840"/>
            <a:ext cx="5184576" cy="4309939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Более 80% детей имеют хотя бы одного родителя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Большинство из них могут быть воссоединены со своими семьями при соответствующей поддержке</a:t>
            </a:r>
            <a:endParaRPr lang="en-GB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  <a:buClr>
                <a:srgbClr val="7030A0"/>
              </a:buClr>
              <a:buFont typeface="Wingdings" pitchFamily="2" charset="2"/>
              <a:buChar char="§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Исследования доказывают отрицательное влияние институционализации на здоровье, развитие и жизненные шансы детей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5" descr="Image result for orphanage clipart"/>
          <p:cNvPicPr/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528392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9914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78621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Дети в учреждениях интернатного типа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причины размещения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21791587"/>
              </p:ext>
            </p:extLst>
          </p:nvPr>
        </p:nvGraphicFramePr>
        <p:xfrm>
          <a:off x="251520" y="2276872"/>
          <a:ext cx="864096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4544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6840760" cy="197528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Необходимость реформирования системы ухода за ребёнком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B909D6-7EE2-4EE3-BC3E-0432CA2C7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712879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77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altLang="en-US" sz="4000" b="1" dirty="0">
                <a:solidFill>
                  <a:schemeClr val="accent1">
                    <a:lumMod val="75000"/>
                  </a:schemeClr>
                </a:solidFill>
              </a:rPr>
              <a:t>Ценности </a:t>
            </a:r>
            <a:r>
              <a:rPr lang="en-US" altLang="en-US" sz="4000" b="1" dirty="0">
                <a:solidFill>
                  <a:schemeClr val="accent1">
                    <a:lumMod val="75000"/>
                  </a:schemeClr>
                </a:solidFill>
              </a:rPr>
              <a:t>Lumos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9178035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18936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7633543" cy="827558"/>
          </a:xfrm>
        </p:spPr>
        <p:txBody>
          <a:bodyPr/>
          <a:lstStyle/>
          <a:p>
            <a:pPr algn="l"/>
            <a:r>
              <a:rPr lang="ru-RU" altLang="en-US" sz="4000" b="1" dirty="0">
                <a:solidFill>
                  <a:schemeClr val="accent1">
                    <a:lumMod val="75000"/>
                  </a:schemeClr>
                </a:solidFill>
              </a:rPr>
              <a:t>Lumos работает на семи уровнях</a:t>
            </a:r>
            <a:endParaRPr lang="en-GB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7182915"/>
              </p:ext>
            </p:extLst>
          </p:nvPr>
        </p:nvGraphicFramePr>
        <p:xfrm>
          <a:off x="467544" y="1484784"/>
          <a:ext cx="82296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 5"/>
          <p:cNvSpPr/>
          <p:nvPr/>
        </p:nvSpPr>
        <p:spPr>
          <a:xfrm>
            <a:off x="577324" y="1740427"/>
            <a:ext cx="432000" cy="43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1000514" y="2392224"/>
            <a:ext cx="432000" cy="43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1241779" y="3051214"/>
            <a:ext cx="432000" cy="43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294039" y="3740765"/>
            <a:ext cx="432000" cy="43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236865" y="4400904"/>
            <a:ext cx="432000" cy="43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1000514" y="5039096"/>
            <a:ext cx="432000" cy="43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577324" y="5710212"/>
            <a:ext cx="432000" cy="432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1376969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="" xmlns:a16="http://schemas.microsoft.com/office/drawing/2014/main" id="{579BA395-BD83-4D3C-AB35-AC104C087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125538"/>
            <a:ext cx="3959225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>
            <a:extLst>
              <a:ext uri="{FF2B5EF4-FFF2-40B4-BE49-F238E27FC236}">
                <a16:creationId xmlns="" xmlns:a16="http://schemas.microsoft.com/office/drawing/2014/main" id="{77FBDC3F-728E-4E71-94E9-CB9F7FE88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2950" y="-44450"/>
            <a:ext cx="23764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>
            <a:extLst>
              <a:ext uri="{FF2B5EF4-FFF2-40B4-BE49-F238E27FC236}">
                <a16:creationId xmlns="" xmlns:a16="http://schemas.microsoft.com/office/drawing/2014/main" id="{786A239E-1D65-48B0-9554-5CB5E33A3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11350"/>
            <a:ext cx="237648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CBCD3411-0B3C-4EDB-A40D-5D1A980CDC2B}"/>
              </a:ext>
            </a:extLst>
          </p:cNvPr>
          <p:cNvSpPr/>
          <p:nvPr/>
        </p:nvSpPr>
        <p:spPr>
          <a:xfrm>
            <a:off x="2622550" y="1687513"/>
            <a:ext cx="3529013" cy="3581400"/>
          </a:xfrm>
          <a:prstGeom prst="ellipse">
            <a:avLst/>
          </a:prstGeom>
          <a:noFill/>
          <a:ln>
            <a:solidFill>
              <a:srgbClr val="B600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366" name="Picture 12">
            <a:extLst>
              <a:ext uri="{FF2B5EF4-FFF2-40B4-BE49-F238E27FC236}">
                <a16:creationId xmlns="" xmlns:a16="http://schemas.microsoft.com/office/drawing/2014/main" id="{BD5ED6D0-2AD5-485A-9A80-0A29500E99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00" y="1897063"/>
            <a:ext cx="23764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4">
            <a:extLst>
              <a:ext uri="{FF2B5EF4-FFF2-40B4-BE49-F238E27FC236}">
                <a16:creationId xmlns="" xmlns:a16="http://schemas.microsoft.com/office/drawing/2014/main" id="{AA50FFC5-3104-4473-BCA9-1B5B924CA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638" y="336550"/>
            <a:ext cx="30861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>
            <a:extLst>
              <a:ext uri="{FF2B5EF4-FFF2-40B4-BE49-F238E27FC236}">
                <a16:creationId xmlns="" xmlns:a16="http://schemas.microsoft.com/office/drawing/2014/main" id="{591AA6C7-7B56-47F3-B42C-29A6E8A2BC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513" y="404813"/>
            <a:ext cx="30861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6">
            <a:extLst>
              <a:ext uri="{FF2B5EF4-FFF2-40B4-BE49-F238E27FC236}">
                <a16:creationId xmlns="" xmlns:a16="http://schemas.microsoft.com/office/drawing/2014/main" id="{66DB9804-8E2F-4405-AF05-75F9BEFE0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424238"/>
            <a:ext cx="30861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7">
            <a:extLst>
              <a:ext uri="{FF2B5EF4-FFF2-40B4-BE49-F238E27FC236}">
                <a16:creationId xmlns="" xmlns:a16="http://schemas.microsoft.com/office/drawing/2014/main" id="{F6718DBA-52D6-4493-B134-901C8692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125" y="4883150"/>
            <a:ext cx="23764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8">
            <a:extLst>
              <a:ext uri="{FF2B5EF4-FFF2-40B4-BE49-F238E27FC236}">
                <a16:creationId xmlns="" xmlns:a16="http://schemas.microsoft.com/office/drawing/2014/main" id="{42509AB6-17A4-420F-BB63-113BD778C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3494088"/>
            <a:ext cx="30861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9">
            <a:extLst>
              <a:ext uri="{FF2B5EF4-FFF2-40B4-BE49-F238E27FC236}">
                <a16:creationId xmlns="" xmlns:a16="http://schemas.microsoft.com/office/drawing/2014/main" id="{73597FC0-B0EB-4226-BC94-9157F8667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0050" y="4948238"/>
            <a:ext cx="2376488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0">
            <a:extLst>
              <a:ext uri="{FF2B5EF4-FFF2-40B4-BE49-F238E27FC236}">
                <a16:creationId xmlns="" xmlns:a16="http://schemas.microsoft.com/office/drawing/2014/main" id="{04B4C43B-C31A-4F26-9022-CCF023029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9575" y="5122863"/>
            <a:ext cx="30861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4E0B2A9-0754-47DD-9EA5-2DB6A1B9E5A6}"/>
              </a:ext>
            </a:extLst>
          </p:cNvPr>
          <p:cNvSpPr/>
          <p:nvPr/>
        </p:nvSpPr>
        <p:spPr>
          <a:xfrm>
            <a:off x="2871788" y="3157538"/>
            <a:ext cx="3048000" cy="708025"/>
          </a:xfrm>
          <a:prstGeom prst="rect">
            <a:avLst/>
          </a:prstGeom>
          <a:ln>
            <a:solidFill>
              <a:srgbClr val="B6006D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" sz="2000" b="1" dirty="0">
                <a:solidFill>
                  <a:srgbClr val="2A275E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10 элементов процесса деинституционализации </a:t>
            </a:r>
            <a:endParaRPr lang="en-GB" sz="2000" dirty="0">
              <a:solidFill>
                <a:srgbClr val="2A275E"/>
              </a:solidFill>
            </a:endParaRPr>
          </a:p>
        </p:txBody>
      </p:sp>
      <p:sp>
        <p:nvSpPr>
          <p:cNvPr id="97295" name="TextBox 22">
            <a:extLst>
              <a:ext uri="{FF2B5EF4-FFF2-40B4-BE49-F238E27FC236}">
                <a16:creationId xmlns="" xmlns:a16="http://schemas.microsoft.com/office/drawing/2014/main" id="{4C004A64-A07A-4641-84C6-A30C4E1B1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63500"/>
            <a:ext cx="41576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 модель «</a:t>
            </a:r>
            <a:r>
              <a:rPr lang="ru-RU" alt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Люмос</a:t>
            </a:r>
            <a:r>
              <a:rPr lang="ru-RU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</p:txBody>
      </p:sp>
      <p:sp>
        <p:nvSpPr>
          <p:cNvPr id="15376" name="TextBox 23">
            <a:extLst>
              <a:ext uri="{FF2B5EF4-FFF2-40B4-BE49-F238E27FC236}">
                <a16:creationId xmlns="" xmlns:a16="http://schemas.microsoft.com/office/drawing/2014/main" id="{94F55DDD-8F31-485A-AA64-BBD7E8038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25" y="395288"/>
            <a:ext cx="1600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chemeClr val="bg1"/>
                </a:solidFill>
              </a:rPr>
              <a:t>Информирование и повышение осведомлённости</a:t>
            </a:r>
          </a:p>
        </p:txBody>
      </p:sp>
      <p:sp>
        <p:nvSpPr>
          <p:cNvPr id="15377" name="TextBox 24">
            <a:extLst>
              <a:ext uri="{FF2B5EF4-FFF2-40B4-BE49-F238E27FC236}">
                <a16:creationId xmlns="" xmlns:a16="http://schemas.microsoft.com/office/drawing/2014/main" id="{2BF89CCF-D358-4E04-B54A-01E66B43A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1022350"/>
            <a:ext cx="177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Управление процессом</a:t>
            </a:r>
            <a:r>
              <a:rPr lang="ru-RU" altLang="en-US" sz="1400" b="1">
                <a:solidFill>
                  <a:schemeClr val="bg1"/>
                </a:solidFill>
              </a:rPr>
              <a:t> реформ</a:t>
            </a:r>
            <a:endParaRPr lang="fr-FR" altLang="en-US" sz="1400" b="1">
              <a:solidFill>
                <a:schemeClr val="bg1"/>
              </a:solidFill>
            </a:endParaRPr>
          </a:p>
        </p:txBody>
      </p:sp>
      <p:sp>
        <p:nvSpPr>
          <p:cNvPr id="15378" name="TextBox 25">
            <a:extLst>
              <a:ext uri="{FF2B5EF4-FFF2-40B4-BE49-F238E27FC236}">
                <a16:creationId xmlns="" xmlns:a16="http://schemas.microsoft.com/office/drawing/2014/main" id="{5308E60D-7A2C-4111-AB57-A6BE9E6CF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2282825"/>
            <a:ext cx="1236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200" b="1">
                <a:solidFill>
                  <a:schemeClr val="bg1"/>
                </a:solidFill>
              </a:rPr>
              <a:t>Стратегическая оценка и планирование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200" b="1">
                <a:solidFill>
                  <a:schemeClr val="bg1"/>
                </a:solidFill>
              </a:rPr>
              <a:t>(нац. уровень)</a:t>
            </a:r>
          </a:p>
        </p:txBody>
      </p:sp>
      <p:sp>
        <p:nvSpPr>
          <p:cNvPr id="15379" name="TextBox 26">
            <a:extLst>
              <a:ext uri="{FF2B5EF4-FFF2-40B4-BE49-F238E27FC236}">
                <a16:creationId xmlns="" xmlns:a16="http://schemas.microsoft.com/office/drawing/2014/main" id="{2A10F49F-12BE-47CE-8E10-AAAD8F9C8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8" y="3989388"/>
            <a:ext cx="1778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Стратегическ</a:t>
            </a:r>
            <a:r>
              <a:rPr lang="ru-RU" altLang="en-US" sz="1200" b="1">
                <a:solidFill>
                  <a:schemeClr val="bg1"/>
                </a:solidFill>
              </a:rPr>
              <a:t>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200" b="1">
                <a:solidFill>
                  <a:schemeClr val="bg1"/>
                </a:solidFill>
              </a:rPr>
              <a:t>оценка и планирование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 (</a:t>
            </a:r>
            <a:r>
              <a:rPr lang="ru-RU" altLang="en-US" sz="1200" b="1">
                <a:solidFill>
                  <a:schemeClr val="bg1"/>
                </a:solidFill>
              </a:rPr>
              <a:t>рег. и</a:t>
            </a:r>
            <a:r>
              <a:rPr lang="en-US" altLang="en-US" sz="1200" b="1">
                <a:solidFill>
                  <a:schemeClr val="bg1"/>
                </a:solidFill>
              </a:rPr>
              <a:t> мест</a:t>
            </a:r>
            <a:r>
              <a:rPr lang="ru-RU" altLang="en-US" sz="1200" b="1">
                <a:solidFill>
                  <a:schemeClr val="bg1"/>
                </a:solidFill>
              </a:rPr>
              <a:t>ный</a:t>
            </a:r>
            <a:r>
              <a:rPr lang="en-US" altLang="en-US" sz="1200" b="1">
                <a:solidFill>
                  <a:schemeClr val="bg1"/>
                </a:solidFill>
              </a:rPr>
              <a:t> уров</a:t>
            </a:r>
            <a:r>
              <a:rPr lang="ru-RU" altLang="en-US" sz="1200" b="1">
                <a:solidFill>
                  <a:schemeClr val="bg1"/>
                </a:solidFill>
              </a:rPr>
              <a:t>ень</a:t>
            </a:r>
            <a:r>
              <a:rPr lang="en-US" altLang="en-US" sz="1200" b="1">
                <a:solidFill>
                  <a:schemeClr val="bg1"/>
                </a:solidFill>
              </a:rPr>
              <a:t>)</a:t>
            </a:r>
            <a:endParaRPr lang="fr-FR" altLang="en-US" sz="1200" b="1">
              <a:solidFill>
                <a:schemeClr val="bg1"/>
              </a:solidFill>
            </a:endParaRPr>
          </a:p>
        </p:txBody>
      </p:sp>
      <p:sp>
        <p:nvSpPr>
          <p:cNvPr id="15380" name="TextBox 27">
            <a:extLst>
              <a:ext uri="{FF2B5EF4-FFF2-40B4-BE49-F238E27FC236}">
                <a16:creationId xmlns="" xmlns:a16="http://schemas.microsoft.com/office/drawing/2014/main" id="{279B5C11-7AFF-45F0-BD3C-1ABB3862B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038" y="5551488"/>
            <a:ext cx="1778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Раз</a:t>
            </a:r>
            <a:r>
              <a:rPr lang="ru-RU" altLang="en-US" sz="1400" b="1">
                <a:solidFill>
                  <a:schemeClr val="bg1"/>
                </a:solidFill>
              </a:rPr>
              <a:t>витие</a:t>
            </a:r>
            <a:r>
              <a:rPr lang="en-US" altLang="en-US" sz="1400" b="1">
                <a:solidFill>
                  <a:schemeClr val="bg1"/>
                </a:solidFill>
              </a:rPr>
              <a:t> услуг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81" name="TextBox 28">
            <a:extLst>
              <a:ext uri="{FF2B5EF4-FFF2-40B4-BE49-F238E27FC236}">
                <a16:creationId xmlns="" xmlns:a16="http://schemas.microsoft.com/office/drawing/2014/main" id="{E61C6D67-001B-41D8-8358-07825212D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38" y="5740400"/>
            <a:ext cx="1403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400" b="1">
                <a:solidFill>
                  <a:schemeClr val="bg1"/>
                </a:solidFill>
              </a:rPr>
              <a:t>Планирование и п</a:t>
            </a:r>
            <a:r>
              <a:rPr lang="en-US" altLang="en-US" sz="1400" b="1">
                <a:solidFill>
                  <a:schemeClr val="bg1"/>
                </a:solidFill>
              </a:rPr>
              <a:t>еревод ресурсов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82" name="TextBox 29">
            <a:extLst>
              <a:ext uri="{FF2B5EF4-FFF2-40B4-BE49-F238E27FC236}">
                <a16:creationId xmlns="" xmlns:a16="http://schemas.microsoft.com/office/drawing/2014/main" id="{7F4083D4-A814-44F0-9B40-3147C5D6C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5226050"/>
            <a:ext cx="1484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Оценка, планирование</a:t>
            </a:r>
            <a:endParaRPr lang="ru-RU" altLang="en-US" sz="14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и подготовка детей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83" name="TextBox 30">
            <a:extLst>
              <a:ext uri="{FF2B5EF4-FFF2-40B4-BE49-F238E27FC236}">
                <a16:creationId xmlns="" xmlns:a16="http://schemas.microsoft.com/office/drawing/2014/main" id="{B92F2B82-898C-4D60-8C8C-2B4F2ED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4171950"/>
            <a:ext cx="1319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Развитие </a:t>
            </a:r>
            <a:r>
              <a:rPr lang="ru-RU" altLang="en-US" sz="1400" b="1">
                <a:solidFill>
                  <a:schemeClr val="bg1"/>
                </a:solidFill>
              </a:rPr>
              <a:t>кадров</a:t>
            </a: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15384" name="TextBox 31">
            <a:extLst>
              <a:ext uri="{FF2B5EF4-FFF2-40B4-BE49-F238E27FC236}">
                <a16:creationId xmlns="" xmlns:a16="http://schemas.microsoft.com/office/drawing/2014/main" id="{C1BED76D-FC8A-4C05-B2ED-E864F1AD7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2195513"/>
            <a:ext cx="1406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chemeClr val="bg1"/>
                </a:solidFill>
              </a:rPr>
              <a:t>Планирование логистики, административной и управленческой деятельности</a:t>
            </a:r>
            <a:endParaRPr lang="en-GB" altLang="en-US" sz="1200" b="1">
              <a:solidFill>
                <a:schemeClr val="bg1"/>
              </a:solidFill>
            </a:endParaRPr>
          </a:p>
        </p:txBody>
      </p:sp>
      <p:sp>
        <p:nvSpPr>
          <p:cNvPr id="15385" name="TextBox 32">
            <a:extLst>
              <a:ext uri="{FF2B5EF4-FFF2-40B4-BE49-F238E27FC236}">
                <a16:creationId xmlns="" xmlns:a16="http://schemas.microsoft.com/office/drawing/2014/main" id="{F9BBE755-F933-4375-B079-0FE20BF24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88" y="968375"/>
            <a:ext cx="177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604A7B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SzPct val="75000"/>
              <a:buFont typeface="Courier New" panose="02070309020205020404" pitchFamily="49" charset="0"/>
              <a:buChar char="o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400">
                <a:solidFill>
                  <a:srgbClr val="604A7B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Мониторинг и оценка</a:t>
            </a:r>
            <a:endParaRPr lang="fr-FR" alt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8236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ixel">
  <a:themeElements>
    <a:clrScheme name="Pixel 9">
      <a:dk1>
        <a:srgbClr val="000000"/>
      </a:dk1>
      <a:lt1>
        <a:srgbClr val="FFFFFF"/>
      </a:lt1>
      <a:dk2>
        <a:srgbClr val="000000"/>
      </a:dk2>
      <a:lt2>
        <a:srgbClr val="440044"/>
      </a:lt2>
      <a:accent1>
        <a:srgbClr val="FFCCCC"/>
      </a:accent1>
      <a:accent2>
        <a:srgbClr val="790571"/>
      </a:accent2>
      <a:accent3>
        <a:srgbClr val="FFFFFF"/>
      </a:accent3>
      <a:accent4>
        <a:srgbClr val="000000"/>
      </a:accent4>
      <a:accent5>
        <a:srgbClr val="FFE2E2"/>
      </a:accent5>
      <a:accent6>
        <a:srgbClr val="6D0466"/>
      </a:accent6>
      <a:hlink>
        <a:srgbClr val="993366"/>
      </a:hlink>
      <a:folHlink>
        <a:srgbClr val="9F839F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7D546F1AB4234CBBCE03D009B58B43" ma:contentTypeVersion="2" ma:contentTypeDescription="Create a new document." ma:contentTypeScope="" ma:versionID="ce81a18b37afaf9f3aa58e6e1a9b5e6f">
  <xsd:schema xmlns:xsd="http://www.w3.org/2001/XMLSchema" xmlns:xs="http://www.w3.org/2001/XMLSchema" xmlns:p="http://schemas.microsoft.com/office/2006/metadata/properties" xmlns:ns2="fc6dc77d-c538-4036-8f73-14e96b986f8a" targetNamespace="http://schemas.microsoft.com/office/2006/metadata/properties" ma:root="true" ma:fieldsID="2dcd8961e92222c5b30967cfb77226c7" ns2:_="">
    <xsd:import namespace="fc6dc77d-c538-4036-8f73-14e96b986f8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dc77d-c538-4036-8f73-14e96b986f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7956D4-A813-492B-8900-E26A82F459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6dc77d-c538-4036-8f73-14e96b986f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0060CD-85E2-46AF-86E7-23B9DFF252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42874D-95E9-41A2-95B1-90DA6B88DE34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fc6dc77d-c538-4036-8f73-14e96b986f8a"/>
    <ds:schemaRef ds:uri="http://purl.org/dc/elements/1.1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12319</TotalTime>
  <Words>1008</Words>
  <Application>Microsoft Office PowerPoint</Application>
  <PresentationFormat>Экран (4:3)</PresentationFormat>
  <Paragraphs>193</Paragraphs>
  <Slides>29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16</vt:i4>
      </vt:variant>
      <vt:variant>
        <vt:lpstr>Заголовки слайдов</vt:lpstr>
      </vt:variant>
      <vt:variant>
        <vt:i4>29</vt:i4>
      </vt:variant>
    </vt:vector>
  </HeadingPairs>
  <TitlesOfParts>
    <vt:vector size="45" baseType="lpstr">
      <vt:lpstr>Custom Design</vt:lpstr>
      <vt:lpstr>1_Office Theme</vt:lpstr>
      <vt:lpstr>1_Custom Design</vt:lpstr>
      <vt:lpstr>2_Office Theme</vt:lpstr>
      <vt:lpstr>Pixel</vt:lpstr>
      <vt:lpstr>3_Custom Design</vt:lpstr>
      <vt:lpstr>2_Custom Design</vt:lpstr>
      <vt:lpstr>4_Custom Design</vt:lpstr>
      <vt:lpstr>3_Office Theme</vt:lpstr>
      <vt:lpstr>5_Custom Design</vt:lpstr>
      <vt:lpstr>7_Office Theme</vt:lpstr>
      <vt:lpstr>15_Custom Design</vt:lpstr>
      <vt:lpstr>11_Office Theme</vt:lpstr>
      <vt:lpstr>16_Custom Design</vt:lpstr>
      <vt:lpstr>18_Custom Design</vt:lpstr>
      <vt:lpstr>20_Custom Design</vt:lpstr>
      <vt:lpstr>Слайд 1</vt:lpstr>
      <vt:lpstr>Слайд 2</vt:lpstr>
      <vt:lpstr>Дети в учреждениях интернатного типа: глобальная картина </vt:lpstr>
      <vt:lpstr>Дети в учреждениях интернатного типа:  Миф о сиротах  </vt:lpstr>
      <vt:lpstr>Дети в учреждениях интернатного типа:  причины размещения</vt:lpstr>
      <vt:lpstr>Необходимость реформирования системы ухода за ребёнком</vt:lpstr>
      <vt:lpstr>Ценности Lumos</vt:lpstr>
      <vt:lpstr>Lumos работает на семи уровнях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Республика Молдова общий контекст</vt:lpstr>
      <vt:lpstr>Система интернатных учреждений в Молдове (2007 год)</vt:lpstr>
      <vt:lpstr>Слайд 20</vt:lpstr>
      <vt:lpstr>Решения применяемые в процессе ДИ на центральном уровне</vt:lpstr>
      <vt:lpstr>Процесс реформы на региональном уровне</vt:lpstr>
      <vt:lpstr>Процесс реформы на уровне учреждения (1)</vt:lpstr>
      <vt:lpstr>Процесс реформы на уровне  учреждения (1)</vt:lpstr>
      <vt:lpstr>Лучшие результаты и достижения</vt:lpstr>
      <vt:lpstr>Факторы которые обеспечили результаты</vt:lpstr>
      <vt:lpstr>Преобразование структуры  услуг для детей</vt:lpstr>
      <vt:lpstr>Слайд 28</vt:lpstr>
      <vt:lpstr> Спасибо Thank y    u  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Tanner</dc:creator>
  <cp:lastModifiedBy>User</cp:lastModifiedBy>
  <cp:revision>490</cp:revision>
  <dcterms:created xsi:type="dcterms:W3CDTF">2014-07-24T13:13:27Z</dcterms:created>
  <dcterms:modified xsi:type="dcterms:W3CDTF">2019-04-08T20:44:20Z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0x010100557D546F1AB4234CBBCE03D009B58B43</vt:lpwstr>
  </property>
</Properties>
</file>